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40"/>
  </p:notesMasterIdLst>
  <p:sldIdLst>
    <p:sldId id="256" r:id="rId2"/>
    <p:sldId id="257" r:id="rId3"/>
    <p:sldId id="271" r:id="rId4"/>
    <p:sldId id="268" r:id="rId5"/>
    <p:sldId id="270" r:id="rId6"/>
    <p:sldId id="269" r:id="rId7"/>
    <p:sldId id="298" r:id="rId8"/>
    <p:sldId id="272" r:id="rId9"/>
    <p:sldId id="273" r:id="rId10"/>
    <p:sldId id="274" r:id="rId11"/>
    <p:sldId id="275" r:id="rId12"/>
    <p:sldId id="276" r:id="rId13"/>
    <p:sldId id="299" r:id="rId14"/>
    <p:sldId id="277" r:id="rId15"/>
    <p:sldId id="278" r:id="rId16"/>
    <p:sldId id="279" r:id="rId17"/>
    <p:sldId id="280" r:id="rId18"/>
    <p:sldId id="281" r:id="rId19"/>
    <p:sldId id="300" r:id="rId20"/>
    <p:sldId id="282" r:id="rId21"/>
    <p:sldId id="283" r:id="rId22"/>
    <p:sldId id="284" r:id="rId23"/>
    <p:sldId id="285" r:id="rId24"/>
    <p:sldId id="286" r:id="rId25"/>
    <p:sldId id="301" r:id="rId26"/>
    <p:sldId id="287" r:id="rId27"/>
    <p:sldId id="288" r:id="rId28"/>
    <p:sldId id="289" r:id="rId29"/>
    <p:sldId id="290" r:id="rId30"/>
    <p:sldId id="291" r:id="rId31"/>
    <p:sldId id="302" r:id="rId32"/>
    <p:sldId id="292" r:id="rId33"/>
    <p:sldId id="293" r:id="rId34"/>
    <p:sldId id="294" r:id="rId35"/>
    <p:sldId id="295" r:id="rId36"/>
    <p:sldId id="296" r:id="rId37"/>
    <p:sldId id="297" r:id="rId38"/>
    <p:sldId id="26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C46901"/>
    <a:srgbClr val="FF9F3A"/>
    <a:srgbClr val="FFCC42"/>
    <a:srgbClr val="E490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9450B-C7AC-784C-8F68-2C9BA62A0B06}" v="46" dt="2022-04-01T13:53:08.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3"/>
    <p:restoredTop sz="94569"/>
  </p:normalViewPr>
  <p:slideViewPr>
    <p:cSldViewPr snapToGrid="0" snapToObjects="1">
      <p:cViewPr varScale="1">
        <p:scale>
          <a:sx n="86" d="100"/>
          <a:sy n="86" d="100"/>
        </p:scale>
        <p:origin x="11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Upshaw" userId="ab562ccd-12bc-4ca3-8ccb-0b888b54b113" providerId="ADAL" clId="{D889450B-C7AC-784C-8F68-2C9BA62A0B06}"/>
    <pc:docChg chg="undo custSel addSld delSld modSld sldOrd">
      <pc:chgData name="Matthew Upshaw" userId="ab562ccd-12bc-4ca3-8ccb-0b888b54b113" providerId="ADAL" clId="{D889450B-C7AC-784C-8F68-2C9BA62A0B06}" dt="2022-04-01T13:53:08.457" v="1003"/>
      <pc:docMkLst>
        <pc:docMk/>
      </pc:docMkLst>
      <pc:sldChg chg="addSp delSp modSp mod setBg">
        <pc:chgData name="Matthew Upshaw" userId="ab562ccd-12bc-4ca3-8ccb-0b888b54b113" providerId="ADAL" clId="{D889450B-C7AC-784C-8F68-2C9BA62A0B06}" dt="2022-03-14T16:08:32.225" v="238" actId="14100"/>
        <pc:sldMkLst>
          <pc:docMk/>
          <pc:sldMk cId="4200090075" sldId="256"/>
        </pc:sldMkLst>
        <pc:spChg chg="mod">
          <ac:chgData name="Matthew Upshaw" userId="ab562ccd-12bc-4ca3-8ccb-0b888b54b113" providerId="ADAL" clId="{D889450B-C7AC-784C-8F68-2C9BA62A0B06}" dt="2022-03-14T16:08:13.281" v="234" actId="242"/>
          <ac:spMkLst>
            <pc:docMk/>
            <pc:sldMk cId="4200090075" sldId="256"/>
            <ac:spMk id="2" creationId="{616B00AC-5787-164B-A06C-339D65E5FA4F}"/>
          </ac:spMkLst>
        </pc:spChg>
        <pc:spChg chg="del">
          <ac:chgData name="Matthew Upshaw" userId="ab562ccd-12bc-4ca3-8ccb-0b888b54b113" providerId="ADAL" clId="{D889450B-C7AC-784C-8F68-2C9BA62A0B06}" dt="2022-03-14T16:04:58.946" v="216" actId="478"/>
          <ac:spMkLst>
            <pc:docMk/>
            <pc:sldMk cId="4200090075" sldId="256"/>
            <ac:spMk id="3" creationId="{315B7863-90E2-6241-900D-5DCFB02B80FD}"/>
          </ac:spMkLst>
        </pc:spChg>
        <pc:spChg chg="add del mod">
          <ac:chgData name="Matthew Upshaw" userId="ab562ccd-12bc-4ca3-8ccb-0b888b54b113" providerId="ADAL" clId="{D889450B-C7AC-784C-8F68-2C9BA62A0B06}" dt="2022-03-14T16:05:04.107" v="219" actId="478"/>
          <ac:spMkLst>
            <pc:docMk/>
            <pc:sldMk cId="4200090075" sldId="256"/>
            <ac:spMk id="7" creationId="{1E3BB9BD-E572-4A4D-9FF9-66AF2135807B}"/>
          </ac:spMkLst>
        </pc:spChg>
        <pc:picChg chg="add mod">
          <ac:chgData name="Matthew Upshaw" userId="ab562ccd-12bc-4ca3-8ccb-0b888b54b113" providerId="ADAL" clId="{D889450B-C7AC-784C-8F68-2C9BA62A0B06}" dt="2022-03-14T16:08:27.142" v="237" actId="1076"/>
          <ac:picMkLst>
            <pc:docMk/>
            <pc:sldMk cId="4200090075" sldId="256"/>
            <ac:picMk id="5" creationId="{C8A5124A-6060-4F46-9750-380131FEABAB}"/>
          </ac:picMkLst>
        </pc:picChg>
        <pc:picChg chg="del mod">
          <ac:chgData name="Matthew Upshaw" userId="ab562ccd-12bc-4ca3-8ccb-0b888b54b113" providerId="ADAL" clId="{D889450B-C7AC-784C-8F68-2C9BA62A0B06}" dt="2022-03-14T16:01:59.653" v="122" actId="478"/>
          <ac:picMkLst>
            <pc:docMk/>
            <pc:sldMk cId="4200090075" sldId="256"/>
            <ac:picMk id="8" creationId="{11CB59DF-7A10-6449-BC6B-CB6B586CC0EA}"/>
          </ac:picMkLst>
        </pc:picChg>
        <pc:picChg chg="mod">
          <ac:chgData name="Matthew Upshaw" userId="ab562ccd-12bc-4ca3-8ccb-0b888b54b113" providerId="ADAL" clId="{D889450B-C7AC-784C-8F68-2C9BA62A0B06}" dt="2022-03-14T16:08:32.225" v="238" actId="14100"/>
          <ac:picMkLst>
            <pc:docMk/>
            <pc:sldMk cId="4200090075" sldId="256"/>
            <ac:picMk id="11" creationId="{A55B5A14-937B-9242-A280-141395E2A28A}"/>
          </ac:picMkLst>
        </pc:picChg>
      </pc:sldChg>
      <pc:sldChg chg="delSp modSp mod">
        <pc:chgData name="Matthew Upshaw" userId="ab562ccd-12bc-4ca3-8ccb-0b888b54b113" providerId="ADAL" clId="{D889450B-C7AC-784C-8F68-2C9BA62A0B06}" dt="2022-03-17T19:42:07.278" v="307" actId="14100"/>
        <pc:sldMkLst>
          <pc:docMk/>
          <pc:sldMk cId="2599127831" sldId="257"/>
        </pc:sldMkLst>
        <pc:spChg chg="mod">
          <ac:chgData name="Matthew Upshaw" userId="ab562ccd-12bc-4ca3-8ccb-0b888b54b113" providerId="ADAL" clId="{D889450B-C7AC-784C-8F68-2C9BA62A0B06}" dt="2022-03-14T15:42:31.560" v="79" actId="27636"/>
          <ac:spMkLst>
            <pc:docMk/>
            <pc:sldMk cId="2599127831" sldId="257"/>
            <ac:spMk id="2" creationId="{F4F4AB55-563E-0146-AD8A-77C5BB4C2B47}"/>
          </ac:spMkLst>
        </pc:spChg>
        <pc:spChg chg="mod">
          <ac:chgData name="Matthew Upshaw" userId="ab562ccd-12bc-4ca3-8ccb-0b888b54b113" providerId="ADAL" clId="{D889450B-C7AC-784C-8F68-2C9BA62A0B06}" dt="2022-03-14T16:11:04.996" v="279" actId="20577"/>
          <ac:spMkLst>
            <pc:docMk/>
            <pc:sldMk cId="2599127831" sldId="257"/>
            <ac:spMk id="3" creationId="{EB39E6F8-B450-5648-AE05-BE8823F20AC6}"/>
          </ac:spMkLst>
        </pc:spChg>
        <pc:spChg chg="del">
          <ac:chgData name="Matthew Upshaw" userId="ab562ccd-12bc-4ca3-8ccb-0b888b54b113" providerId="ADAL" clId="{D889450B-C7AC-784C-8F68-2C9BA62A0B06}" dt="2022-03-14T15:42:36.281" v="80" actId="478"/>
          <ac:spMkLst>
            <pc:docMk/>
            <pc:sldMk cId="2599127831" sldId="257"/>
            <ac:spMk id="4" creationId="{BFD5D23C-FF9A-994D-A9C0-DA6EB4F76FD4}"/>
          </ac:spMkLst>
        </pc:spChg>
        <pc:spChg chg="del">
          <ac:chgData name="Matthew Upshaw" userId="ab562ccd-12bc-4ca3-8ccb-0b888b54b113" providerId="ADAL" clId="{D889450B-C7AC-784C-8F68-2C9BA62A0B06}" dt="2022-03-14T15:42:37.451" v="81" actId="478"/>
          <ac:spMkLst>
            <pc:docMk/>
            <pc:sldMk cId="2599127831" sldId="257"/>
            <ac:spMk id="6" creationId="{7E97E644-C00B-C744-81A7-13E39244DFE7}"/>
          </ac:spMkLst>
        </pc:spChg>
        <pc:spChg chg="mod">
          <ac:chgData name="Matthew Upshaw" userId="ab562ccd-12bc-4ca3-8ccb-0b888b54b113" providerId="ADAL" clId="{D889450B-C7AC-784C-8F68-2C9BA62A0B06}" dt="2022-03-17T19:42:07.278" v="307" actId="14100"/>
          <ac:spMkLst>
            <pc:docMk/>
            <pc:sldMk cId="2599127831" sldId="257"/>
            <ac:spMk id="34" creationId="{01AD9838-9F82-284E-BB97-8FEFA73A8985}"/>
          </ac:spMkLst>
        </pc:spChg>
        <pc:picChg chg="del">
          <ac:chgData name="Matthew Upshaw" userId="ab562ccd-12bc-4ca3-8ccb-0b888b54b113" providerId="ADAL" clId="{D889450B-C7AC-784C-8F68-2C9BA62A0B06}" dt="2022-03-14T15:42:38.101" v="82" actId="478"/>
          <ac:picMkLst>
            <pc:docMk/>
            <pc:sldMk cId="2599127831" sldId="257"/>
            <ac:picMk id="10" creationId="{CA21A40B-E069-4E46-A2C6-837D06FF39D0}"/>
          </ac:picMkLst>
        </pc:picChg>
      </pc:sldChg>
      <pc:sldChg chg="del">
        <pc:chgData name="Matthew Upshaw" userId="ab562ccd-12bc-4ca3-8ccb-0b888b54b113" providerId="ADAL" clId="{D889450B-C7AC-784C-8F68-2C9BA62A0B06}" dt="2022-03-17T19:47:22.020" v="379" actId="2696"/>
        <pc:sldMkLst>
          <pc:docMk/>
          <pc:sldMk cId="2484318512" sldId="259"/>
        </pc:sldMkLst>
      </pc:sldChg>
      <pc:sldChg chg="del">
        <pc:chgData name="Matthew Upshaw" userId="ab562ccd-12bc-4ca3-8ccb-0b888b54b113" providerId="ADAL" clId="{D889450B-C7AC-784C-8F68-2C9BA62A0B06}" dt="2022-03-14T15:41:19.350" v="5" actId="2696"/>
        <pc:sldMkLst>
          <pc:docMk/>
          <pc:sldMk cId="1481411119" sldId="260"/>
        </pc:sldMkLst>
      </pc:sldChg>
      <pc:sldChg chg="del">
        <pc:chgData name="Matthew Upshaw" userId="ab562ccd-12bc-4ca3-8ccb-0b888b54b113" providerId="ADAL" clId="{D889450B-C7AC-784C-8F68-2C9BA62A0B06}" dt="2022-03-17T19:47:22.020" v="379" actId="2696"/>
        <pc:sldMkLst>
          <pc:docMk/>
          <pc:sldMk cId="558067767" sldId="261"/>
        </pc:sldMkLst>
      </pc:sldChg>
      <pc:sldChg chg="del">
        <pc:chgData name="Matthew Upshaw" userId="ab562ccd-12bc-4ca3-8ccb-0b888b54b113" providerId="ADAL" clId="{D889450B-C7AC-784C-8F68-2C9BA62A0B06}" dt="2022-03-14T15:41:51.765" v="7" actId="2696"/>
        <pc:sldMkLst>
          <pc:docMk/>
          <pc:sldMk cId="3006959379" sldId="262"/>
        </pc:sldMkLst>
      </pc:sldChg>
      <pc:sldChg chg="del">
        <pc:chgData name="Matthew Upshaw" userId="ab562ccd-12bc-4ca3-8ccb-0b888b54b113" providerId="ADAL" clId="{D889450B-C7AC-784C-8F68-2C9BA62A0B06}" dt="2022-03-14T15:41:52.756" v="8" actId="2696"/>
        <pc:sldMkLst>
          <pc:docMk/>
          <pc:sldMk cId="3606881359" sldId="263"/>
        </pc:sldMkLst>
      </pc:sldChg>
      <pc:sldChg chg="addSp delSp modSp mod">
        <pc:chgData name="Matthew Upshaw" userId="ab562ccd-12bc-4ca3-8ccb-0b888b54b113" providerId="ADAL" clId="{D889450B-C7AC-784C-8F68-2C9BA62A0B06}" dt="2022-03-31T13:13:15.936" v="998" actId="1035"/>
        <pc:sldMkLst>
          <pc:docMk/>
          <pc:sldMk cId="3587101985" sldId="265"/>
        </pc:sldMkLst>
        <pc:spChg chg="add del mod">
          <ac:chgData name="Matthew Upshaw" userId="ab562ccd-12bc-4ca3-8ccb-0b888b54b113" providerId="ADAL" clId="{D889450B-C7AC-784C-8F68-2C9BA62A0B06}" dt="2022-03-14T15:41:59.233" v="12"/>
          <ac:spMkLst>
            <pc:docMk/>
            <pc:sldMk cId="3587101985" sldId="265"/>
            <ac:spMk id="2" creationId="{BDC521B5-2137-8B47-8F72-51E11D6856EA}"/>
          </ac:spMkLst>
        </pc:spChg>
        <pc:spChg chg="add mod">
          <ac:chgData name="Matthew Upshaw" userId="ab562ccd-12bc-4ca3-8ccb-0b888b54b113" providerId="ADAL" clId="{D889450B-C7AC-784C-8F68-2C9BA62A0B06}" dt="2022-03-31T13:13:11.376" v="987" actId="1038"/>
          <ac:spMkLst>
            <pc:docMk/>
            <pc:sldMk cId="3587101985" sldId="265"/>
            <ac:spMk id="3" creationId="{3CEFBCCC-7102-FD45-826D-A4355D22EDF7}"/>
          </ac:spMkLst>
        </pc:spChg>
        <pc:spChg chg="add del mod">
          <ac:chgData name="Matthew Upshaw" userId="ab562ccd-12bc-4ca3-8ccb-0b888b54b113" providerId="ADAL" clId="{D889450B-C7AC-784C-8F68-2C9BA62A0B06}" dt="2022-03-14T15:42:01.210" v="14"/>
          <ac:spMkLst>
            <pc:docMk/>
            <pc:sldMk cId="3587101985" sldId="265"/>
            <ac:spMk id="3" creationId="{9361448A-E6AB-7D41-AF69-EA843B6C4918}"/>
          </ac:spMkLst>
        </pc:spChg>
        <pc:spChg chg="add del mod">
          <ac:chgData name="Matthew Upshaw" userId="ab562ccd-12bc-4ca3-8ccb-0b888b54b113" providerId="ADAL" clId="{D889450B-C7AC-784C-8F68-2C9BA62A0B06}" dt="2022-03-31T12:31:31.186" v="865"/>
          <ac:spMkLst>
            <pc:docMk/>
            <pc:sldMk cId="3587101985" sldId="265"/>
            <ac:spMk id="4" creationId="{4AC34C65-FDBF-D94E-83D3-163F8780A094}"/>
          </ac:spMkLst>
        </pc:spChg>
        <pc:picChg chg="add mod">
          <ac:chgData name="Matthew Upshaw" userId="ab562ccd-12bc-4ca3-8ccb-0b888b54b113" providerId="ADAL" clId="{D889450B-C7AC-784C-8F68-2C9BA62A0B06}" dt="2022-03-31T13:13:11.376" v="987" actId="1038"/>
          <ac:picMkLst>
            <pc:docMk/>
            <pc:sldMk cId="3587101985" sldId="265"/>
            <ac:picMk id="4" creationId="{B9830A5B-4162-A54B-8BD9-62BF4A9B8CC4}"/>
          </ac:picMkLst>
        </pc:picChg>
        <pc:picChg chg="mod">
          <ac:chgData name="Matthew Upshaw" userId="ab562ccd-12bc-4ca3-8ccb-0b888b54b113" providerId="ADAL" clId="{D889450B-C7AC-784C-8F68-2C9BA62A0B06}" dt="2022-03-31T13:13:15.936" v="998" actId="1035"/>
          <ac:picMkLst>
            <pc:docMk/>
            <pc:sldMk cId="3587101985" sldId="265"/>
            <ac:picMk id="5" creationId="{7DFC310F-F634-A94B-8380-9465CF68A330}"/>
          </ac:picMkLst>
        </pc:picChg>
        <pc:picChg chg="add del mod">
          <ac:chgData name="Matthew Upshaw" userId="ab562ccd-12bc-4ca3-8ccb-0b888b54b113" providerId="ADAL" clId="{D889450B-C7AC-784C-8F68-2C9BA62A0B06}" dt="2022-03-31T13:11:11.832" v="957" actId="478"/>
          <ac:picMkLst>
            <pc:docMk/>
            <pc:sldMk cId="3587101985" sldId="265"/>
            <ac:picMk id="6" creationId="{1836F9A4-946D-974D-B725-21C0E657C99C}"/>
          </ac:picMkLst>
        </pc:picChg>
      </pc:sldChg>
      <pc:sldChg chg="del">
        <pc:chgData name="Matthew Upshaw" userId="ab562ccd-12bc-4ca3-8ccb-0b888b54b113" providerId="ADAL" clId="{D889450B-C7AC-784C-8F68-2C9BA62A0B06}" dt="2022-03-17T19:47:22.020" v="379" actId="2696"/>
        <pc:sldMkLst>
          <pc:docMk/>
          <pc:sldMk cId="115973016" sldId="266"/>
        </pc:sldMkLst>
      </pc:sldChg>
      <pc:sldChg chg="addSp delSp modSp del mod">
        <pc:chgData name="Matthew Upshaw" userId="ab562ccd-12bc-4ca3-8ccb-0b888b54b113" providerId="ADAL" clId="{D889450B-C7AC-784C-8F68-2C9BA62A0B06}" dt="2022-03-17T19:47:22.020" v="379" actId="2696"/>
        <pc:sldMkLst>
          <pc:docMk/>
          <pc:sldMk cId="882856048" sldId="267"/>
        </pc:sldMkLst>
        <pc:picChg chg="add del mod">
          <ac:chgData name="Matthew Upshaw" userId="ab562ccd-12bc-4ca3-8ccb-0b888b54b113" providerId="ADAL" clId="{D889450B-C7AC-784C-8F68-2C9BA62A0B06}" dt="2022-03-14T15:41:02.987" v="4" actId="478"/>
          <ac:picMkLst>
            <pc:docMk/>
            <pc:sldMk cId="882856048" sldId="267"/>
            <ac:picMk id="5" creationId="{AA8E9E3B-C2BC-034A-A159-2CED4FB731D5}"/>
          </ac:picMkLst>
        </pc:picChg>
      </pc:sldChg>
      <pc:sldChg chg="modSp add mod">
        <pc:chgData name="Matthew Upshaw" userId="ab562ccd-12bc-4ca3-8ccb-0b888b54b113" providerId="ADAL" clId="{D889450B-C7AC-784C-8F68-2C9BA62A0B06}" dt="2022-03-17T19:42:26.157" v="309" actId="14100"/>
        <pc:sldMkLst>
          <pc:docMk/>
          <pc:sldMk cId="2520623490" sldId="268"/>
        </pc:sldMkLst>
        <pc:spChg chg="mod">
          <ac:chgData name="Matthew Upshaw" userId="ab562ccd-12bc-4ca3-8ccb-0b888b54b113" providerId="ADAL" clId="{D889450B-C7AC-784C-8F68-2C9BA62A0B06}" dt="2022-03-14T16:11:11.073" v="282" actId="20577"/>
          <ac:spMkLst>
            <pc:docMk/>
            <pc:sldMk cId="2520623490" sldId="268"/>
            <ac:spMk id="3" creationId="{EB39E6F8-B450-5648-AE05-BE8823F20AC6}"/>
          </ac:spMkLst>
        </pc:spChg>
        <pc:spChg chg="mod">
          <ac:chgData name="Matthew Upshaw" userId="ab562ccd-12bc-4ca3-8ccb-0b888b54b113" providerId="ADAL" clId="{D889450B-C7AC-784C-8F68-2C9BA62A0B06}" dt="2022-03-17T19:42:26.157" v="309" actId="14100"/>
          <ac:spMkLst>
            <pc:docMk/>
            <pc:sldMk cId="2520623490" sldId="268"/>
            <ac:spMk id="34" creationId="{01AD9838-9F82-284E-BB97-8FEFA73A8985}"/>
          </ac:spMkLst>
        </pc:spChg>
      </pc:sldChg>
      <pc:sldChg chg="del">
        <pc:chgData name="Matthew Upshaw" userId="ab562ccd-12bc-4ca3-8ccb-0b888b54b113" providerId="ADAL" clId="{D889450B-C7AC-784C-8F68-2C9BA62A0B06}" dt="2022-03-14T15:41:49.477" v="6" actId="2696"/>
        <pc:sldMkLst>
          <pc:docMk/>
          <pc:sldMk cId="3888068634" sldId="268"/>
        </pc:sldMkLst>
      </pc:sldChg>
      <pc:sldChg chg="modSp add mod">
        <pc:chgData name="Matthew Upshaw" userId="ab562ccd-12bc-4ca3-8ccb-0b888b54b113" providerId="ADAL" clId="{D889450B-C7AC-784C-8F68-2C9BA62A0B06}" dt="2022-03-17T19:42:45.039" v="311" actId="14100"/>
        <pc:sldMkLst>
          <pc:docMk/>
          <pc:sldMk cId="1991027644" sldId="269"/>
        </pc:sldMkLst>
        <pc:spChg chg="mod">
          <ac:chgData name="Matthew Upshaw" userId="ab562ccd-12bc-4ca3-8ccb-0b888b54b113" providerId="ADAL" clId="{D889450B-C7AC-784C-8F68-2C9BA62A0B06}" dt="2022-03-14T16:11:15.724" v="284" actId="20577"/>
          <ac:spMkLst>
            <pc:docMk/>
            <pc:sldMk cId="1991027644" sldId="269"/>
            <ac:spMk id="3" creationId="{EB39E6F8-B450-5648-AE05-BE8823F20AC6}"/>
          </ac:spMkLst>
        </pc:spChg>
        <pc:spChg chg="mod">
          <ac:chgData name="Matthew Upshaw" userId="ab562ccd-12bc-4ca3-8ccb-0b888b54b113" providerId="ADAL" clId="{D889450B-C7AC-784C-8F68-2C9BA62A0B06}" dt="2022-03-17T19:42:45.039" v="311" actId="14100"/>
          <ac:spMkLst>
            <pc:docMk/>
            <pc:sldMk cId="1991027644" sldId="269"/>
            <ac:spMk id="34" creationId="{01AD9838-9F82-284E-BB97-8FEFA73A8985}"/>
          </ac:spMkLst>
        </pc:spChg>
      </pc:sldChg>
      <pc:sldChg chg="new del">
        <pc:chgData name="Matthew Upshaw" userId="ab562ccd-12bc-4ca3-8ccb-0b888b54b113" providerId="ADAL" clId="{D889450B-C7AC-784C-8F68-2C9BA62A0B06}" dt="2022-03-14T15:40:07.252" v="1" actId="2696"/>
        <pc:sldMkLst>
          <pc:docMk/>
          <pc:sldMk cId="2207167002" sldId="269"/>
        </pc:sldMkLst>
      </pc:sldChg>
      <pc:sldChg chg="modSp add mod">
        <pc:chgData name="Matthew Upshaw" userId="ab562ccd-12bc-4ca3-8ccb-0b888b54b113" providerId="ADAL" clId="{D889450B-C7AC-784C-8F68-2C9BA62A0B06}" dt="2022-03-17T19:42:36.737" v="310" actId="14100"/>
        <pc:sldMkLst>
          <pc:docMk/>
          <pc:sldMk cId="3912348972" sldId="270"/>
        </pc:sldMkLst>
        <pc:spChg chg="mod">
          <ac:chgData name="Matthew Upshaw" userId="ab562ccd-12bc-4ca3-8ccb-0b888b54b113" providerId="ADAL" clId="{D889450B-C7AC-784C-8F68-2C9BA62A0B06}" dt="2022-03-14T16:11:13.226" v="283" actId="20577"/>
          <ac:spMkLst>
            <pc:docMk/>
            <pc:sldMk cId="3912348972" sldId="270"/>
            <ac:spMk id="3" creationId="{EB39E6F8-B450-5648-AE05-BE8823F20AC6}"/>
          </ac:spMkLst>
        </pc:spChg>
        <pc:spChg chg="mod">
          <ac:chgData name="Matthew Upshaw" userId="ab562ccd-12bc-4ca3-8ccb-0b888b54b113" providerId="ADAL" clId="{D889450B-C7AC-784C-8F68-2C9BA62A0B06}" dt="2022-03-17T19:42:36.737" v="310" actId="14100"/>
          <ac:spMkLst>
            <pc:docMk/>
            <pc:sldMk cId="3912348972" sldId="270"/>
            <ac:spMk id="34" creationId="{01AD9838-9F82-284E-BB97-8FEFA73A8985}"/>
          </ac:spMkLst>
        </pc:spChg>
      </pc:sldChg>
      <pc:sldChg chg="modSp add mod">
        <pc:chgData name="Matthew Upshaw" userId="ab562ccd-12bc-4ca3-8ccb-0b888b54b113" providerId="ADAL" clId="{D889450B-C7AC-784C-8F68-2C9BA62A0B06}" dt="2022-03-17T19:42:19.269" v="308" actId="14100"/>
        <pc:sldMkLst>
          <pc:docMk/>
          <pc:sldMk cId="311926668" sldId="271"/>
        </pc:sldMkLst>
        <pc:spChg chg="mod">
          <ac:chgData name="Matthew Upshaw" userId="ab562ccd-12bc-4ca3-8ccb-0b888b54b113" providerId="ADAL" clId="{D889450B-C7AC-784C-8F68-2C9BA62A0B06}" dt="2022-03-14T16:11:08.502" v="281" actId="20577"/>
          <ac:spMkLst>
            <pc:docMk/>
            <pc:sldMk cId="311926668" sldId="271"/>
            <ac:spMk id="3" creationId="{EB39E6F8-B450-5648-AE05-BE8823F20AC6}"/>
          </ac:spMkLst>
        </pc:spChg>
        <pc:spChg chg="mod">
          <ac:chgData name="Matthew Upshaw" userId="ab562ccd-12bc-4ca3-8ccb-0b888b54b113" providerId="ADAL" clId="{D889450B-C7AC-784C-8F68-2C9BA62A0B06}" dt="2022-03-17T19:42:19.269" v="308" actId="14100"/>
          <ac:spMkLst>
            <pc:docMk/>
            <pc:sldMk cId="311926668" sldId="271"/>
            <ac:spMk id="34" creationId="{01AD9838-9F82-284E-BB97-8FEFA73A8985}"/>
          </ac:spMkLst>
        </pc:spChg>
      </pc:sldChg>
      <pc:sldChg chg="modSp add mod ord">
        <pc:chgData name="Matthew Upshaw" userId="ab562ccd-12bc-4ca3-8ccb-0b888b54b113" providerId="ADAL" clId="{D889450B-C7AC-784C-8F68-2C9BA62A0B06}" dt="2022-03-14T16:11:53.129" v="298" actId="20577"/>
        <pc:sldMkLst>
          <pc:docMk/>
          <pc:sldMk cId="4174766920" sldId="272"/>
        </pc:sldMkLst>
        <pc:spChg chg="mod">
          <ac:chgData name="Matthew Upshaw" userId="ab562ccd-12bc-4ca3-8ccb-0b888b54b113" providerId="ADAL" clId="{D889450B-C7AC-784C-8F68-2C9BA62A0B06}" dt="2022-03-14T16:11:53.129" v="298" actId="20577"/>
          <ac:spMkLst>
            <pc:docMk/>
            <pc:sldMk cId="4174766920" sldId="272"/>
            <ac:spMk id="2" creationId="{616B00AC-5787-164B-A06C-339D65E5FA4F}"/>
          </ac:spMkLst>
        </pc:spChg>
      </pc:sldChg>
      <pc:sldChg chg="modSp add mod setBg">
        <pc:chgData name="Matthew Upshaw" userId="ab562ccd-12bc-4ca3-8ccb-0b888b54b113" providerId="ADAL" clId="{D889450B-C7AC-784C-8F68-2C9BA62A0B06}" dt="2022-03-17T19:46:37.960" v="378" actId="14100"/>
        <pc:sldMkLst>
          <pc:docMk/>
          <pc:sldMk cId="1938701582" sldId="273"/>
        </pc:sldMkLst>
        <pc:spChg chg="mod">
          <ac:chgData name="Matthew Upshaw" userId="ab562ccd-12bc-4ca3-8ccb-0b888b54b113" providerId="ADAL" clId="{D889450B-C7AC-784C-8F68-2C9BA62A0B06}" dt="2022-03-17T19:44:49.324" v="359" actId="27636"/>
          <ac:spMkLst>
            <pc:docMk/>
            <pc:sldMk cId="1938701582" sldId="273"/>
            <ac:spMk id="2" creationId="{F4F4AB55-563E-0146-AD8A-77C5BB4C2B47}"/>
          </ac:spMkLst>
        </pc:spChg>
        <pc:spChg chg="mod">
          <ac:chgData name="Matthew Upshaw" userId="ab562ccd-12bc-4ca3-8ccb-0b888b54b113" providerId="ADAL" clId="{D889450B-C7AC-784C-8F68-2C9BA62A0B06}" dt="2022-03-17T19:45:55.340" v="373" actId="20577"/>
          <ac:spMkLst>
            <pc:docMk/>
            <pc:sldMk cId="1938701582" sldId="273"/>
            <ac:spMk id="3" creationId="{EB39E6F8-B450-5648-AE05-BE8823F20AC6}"/>
          </ac:spMkLst>
        </pc:spChg>
        <pc:spChg chg="mod">
          <ac:chgData name="Matthew Upshaw" userId="ab562ccd-12bc-4ca3-8ccb-0b888b54b113" providerId="ADAL" clId="{D889450B-C7AC-784C-8F68-2C9BA62A0B06}" dt="2022-03-17T19:46:37.960" v="378" actId="14100"/>
          <ac:spMkLst>
            <pc:docMk/>
            <pc:sldMk cId="1938701582" sldId="273"/>
            <ac:spMk id="34" creationId="{01AD9838-9F82-284E-BB97-8FEFA73A8985}"/>
          </ac:spMkLst>
        </pc:spChg>
      </pc:sldChg>
      <pc:sldChg chg="modSp add mod">
        <pc:chgData name="Matthew Upshaw" userId="ab562ccd-12bc-4ca3-8ccb-0b888b54b113" providerId="ADAL" clId="{D889450B-C7AC-784C-8F68-2C9BA62A0B06}" dt="2022-03-17T19:48:03.633" v="396" actId="20577"/>
        <pc:sldMkLst>
          <pc:docMk/>
          <pc:sldMk cId="1657599968" sldId="274"/>
        </pc:sldMkLst>
        <pc:spChg chg="mod">
          <ac:chgData name="Matthew Upshaw" userId="ab562ccd-12bc-4ca3-8ccb-0b888b54b113" providerId="ADAL" clId="{D889450B-C7AC-784C-8F68-2C9BA62A0B06}" dt="2022-03-17T19:48:03.633" v="396" actId="20577"/>
          <ac:spMkLst>
            <pc:docMk/>
            <pc:sldMk cId="1657599968" sldId="274"/>
            <ac:spMk id="3" creationId="{EB39E6F8-B450-5648-AE05-BE8823F20AC6}"/>
          </ac:spMkLst>
        </pc:spChg>
      </pc:sldChg>
      <pc:sldChg chg="modSp add mod">
        <pc:chgData name="Matthew Upshaw" userId="ab562ccd-12bc-4ca3-8ccb-0b888b54b113" providerId="ADAL" clId="{D889450B-C7AC-784C-8F68-2C9BA62A0B06}" dt="2022-03-17T19:48:57.640" v="412" actId="20577"/>
        <pc:sldMkLst>
          <pc:docMk/>
          <pc:sldMk cId="2274578760" sldId="275"/>
        </pc:sldMkLst>
        <pc:spChg chg="mod">
          <ac:chgData name="Matthew Upshaw" userId="ab562ccd-12bc-4ca3-8ccb-0b888b54b113" providerId="ADAL" clId="{D889450B-C7AC-784C-8F68-2C9BA62A0B06}" dt="2022-03-17T19:48:57.640" v="412" actId="20577"/>
          <ac:spMkLst>
            <pc:docMk/>
            <pc:sldMk cId="2274578760" sldId="275"/>
            <ac:spMk id="3" creationId="{EB39E6F8-B450-5648-AE05-BE8823F20AC6}"/>
          </ac:spMkLst>
        </pc:spChg>
      </pc:sldChg>
      <pc:sldChg chg="modSp add mod">
        <pc:chgData name="Matthew Upshaw" userId="ab562ccd-12bc-4ca3-8ccb-0b888b54b113" providerId="ADAL" clId="{D889450B-C7AC-784C-8F68-2C9BA62A0B06}" dt="2022-03-17T19:49:41.012" v="427" actId="20577"/>
        <pc:sldMkLst>
          <pc:docMk/>
          <pc:sldMk cId="1411472401" sldId="276"/>
        </pc:sldMkLst>
        <pc:spChg chg="mod">
          <ac:chgData name="Matthew Upshaw" userId="ab562ccd-12bc-4ca3-8ccb-0b888b54b113" providerId="ADAL" clId="{D889450B-C7AC-784C-8F68-2C9BA62A0B06}" dt="2022-03-17T19:49:41.012" v="427" actId="20577"/>
          <ac:spMkLst>
            <pc:docMk/>
            <pc:sldMk cId="1411472401" sldId="276"/>
            <ac:spMk id="3" creationId="{EB39E6F8-B450-5648-AE05-BE8823F20AC6}"/>
          </ac:spMkLst>
        </pc:spChg>
      </pc:sldChg>
      <pc:sldChg chg="modSp add mod ord">
        <pc:chgData name="Matthew Upshaw" userId="ab562ccd-12bc-4ca3-8ccb-0b888b54b113" providerId="ADAL" clId="{D889450B-C7AC-784C-8F68-2C9BA62A0B06}" dt="2022-03-17T19:50:18.861" v="448" actId="20577"/>
        <pc:sldMkLst>
          <pc:docMk/>
          <pc:sldMk cId="3175682324" sldId="277"/>
        </pc:sldMkLst>
        <pc:spChg chg="mod">
          <ac:chgData name="Matthew Upshaw" userId="ab562ccd-12bc-4ca3-8ccb-0b888b54b113" providerId="ADAL" clId="{D889450B-C7AC-784C-8F68-2C9BA62A0B06}" dt="2022-03-17T19:50:18.861" v="448" actId="20577"/>
          <ac:spMkLst>
            <pc:docMk/>
            <pc:sldMk cId="3175682324" sldId="277"/>
            <ac:spMk id="2" creationId="{616B00AC-5787-164B-A06C-339D65E5FA4F}"/>
          </ac:spMkLst>
        </pc:spChg>
      </pc:sldChg>
      <pc:sldChg chg="modSp add mod ord">
        <pc:chgData name="Matthew Upshaw" userId="ab562ccd-12bc-4ca3-8ccb-0b888b54b113" providerId="ADAL" clId="{D889450B-C7AC-784C-8F68-2C9BA62A0B06}" dt="2022-03-17T20:01:23.853" v="505" actId="20577"/>
        <pc:sldMkLst>
          <pc:docMk/>
          <pc:sldMk cId="2557441406" sldId="278"/>
        </pc:sldMkLst>
        <pc:spChg chg="mod">
          <ac:chgData name="Matthew Upshaw" userId="ab562ccd-12bc-4ca3-8ccb-0b888b54b113" providerId="ADAL" clId="{D889450B-C7AC-784C-8F68-2C9BA62A0B06}" dt="2022-03-17T20:00:12.186" v="487" actId="20577"/>
          <ac:spMkLst>
            <pc:docMk/>
            <pc:sldMk cId="2557441406" sldId="278"/>
            <ac:spMk id="2" creationId="{F4F4AB55-563E-0146-AD8A-77C5BB4C2B47}"/>
          </ac:spMkLst>
        </pc:spChg>
        <pc:spChg chg="mod">
          <ac:chgData name="Matthew Upshaw" userId="ab562ccd-12bc-4ca3-8ccb-0b888b54b113" providerId="ADAL" clId="{D889450B-C7AC-784C-8F68-2C9BA62A0B06}" dt="2022-03-17T20:01:23.853" v="505" actId="20577"/>
          <ac:spMkLst>
            <pc:docMk/>
            <pc:sldMk cId="2557441406" sldId="278"/>
            <ac:spMk id="3" creationId="{EB39E6F8-B450-5648-AE05-BE8823F20AC6}"/>
          </ac:spMkLst>
        </pc:spChg>
        <pc:spChg chg="mod">
          <ac:chgData name="Matthew Upshaw" userId="ab562ccd-12bc-4ca3-8ccb-0b888b54b113" providerId="ADAL" clId="{D889450B-C7AC-784C-8F68-2C9BA62A0B06}" dt="2022-03-17T20:01:14.445" v="504" actId="14100"/>
          <ac:spMkLst>
            <pc:docMk/>
            <pc:sldMk cId="2557441406" sldId="278"/>
            <ac:spMk id="34" creationId="{01AD9838-9F82-284E-BB97-8FEFA73A8985}"/>
          </ac:spMkLst>
        </pc:spChg>
      </pc:sldChg>
      <pc:sldChg chg="modSp add mod">
        <pc:chgData name="Matthew Upshaw" userId="ab562ccd-12bc-4ca3-8ccb-0b888b54b113" providerId="ADAL" clId="{D889450B-C7AC-784C-8F68-2C9BA62A0B06}" dt="2022-03-17T20:01:58.766" v="520" actId="20577"/>
        <pc:sldMkLst>
          <pc:docMk/>
          <pc:sldMk cId="3049602515" sldId="279"/>
        </pc:sldMkLst>
        <pc:spChg chg="mod">
          <ac:chgData name="Matthew Upshaw" userId="ab562ccd-12bc-4ca3-8ccb-0b888b54b113" providerId="ADAL" clId="{D889450B-C7AC-784C-8F68-2C9BA62A0B06}" dt="2022-03-17T20:01:58.766" v="520" actId="20577"/>
          <ac:spMkLst>
            <pc:docMk/>
            <pc:sldMk cId="3049602515" sldId="279"/>
            <ac:spMk id="3" creationId="{EB39E6F8-B450-5648-AE05-BE8823F20AC6}"/>
          </ac:spMkLst>
        </pc:spChg>
      </pc:sldChg>
      <pc:sldChg chg="modSp add mod">
        <pc:chgData name="Matthew Upshaw" userId="ab562ccd-12bc-4ca3-8ccb-0b888b54b113" providerId="ADAL" clId="{D889450B-C7AC-784C-8F68-2C9BA62A0B06}" dt="2022-03-17T20:03:01.237" v="534" actId="20577"/>
        <pc:sldMkLst>
          <pc:docMk/>
          <pc:sldMk cId="2311452681" sldId="280"/>
        </pc:sldMkLst>
        <pc:spChg chg="mod">
          <ac:chgData name="Matthew Upshaw" userId="ab562ccd-12bc-4ca3-8ccb-0b888b54b113" providerId="ADAL" clId="{D889450B-C7AC-784C-8F68-2C9BA62A0B06}" dt="2022-03-17T20:03:01.237" v="534" actId="20577"/>
          <ac:spMkLst>
            <pc:docMk/>
            <pc:sldMk cId="2311452681" sldId="280"/>
            <ac:spMk id="3" creationId="{EB39E6F8-B450-5648-AE05-BE8823F20AC6}"/>
          </ac:spMkLst>
        </pc:spChg>
      </pc:sldChg>
      <pc:sldChg chg="modSp add mod">
        <pc:chgData name="Matthew Upshaw" userId="ab562ccd-12bc-4ca3-8ccb-0b888b54b113" providerId="ADAL" clId="{D889450B-C7AC-784C-8F68-2C9BA62A0B06}" dt="2022-03-17T20:03:45.428" v="553" actId="20577"/>
        <pc:sldMkLst>
          <pc:docMk/>
          <pc:sldMk cId="3813682278" sldId="281"/>
        </pc:sldMkLst>
        <pc:spChg chg="mod">
          <ac:chgData name="Matthew Upshaw" userId="ab562ccd-12bc-4ca3-8ccb-0b888b54b113" providerId="ADAL" clId="{D889450B-C7AC-784C-8F68-2C9BA62A0B06}" dt="2022-03-17T20:03:45.428" v="553" actId="20577"/>
          <ac:spMkLst>
            <pc:docMk/>
            <pc:sldMk cId="3813682278" sldId="281"/>
            <ac:spMk id="3" creationId="{EB39E6F8-B450-5648-AE05-BE8823F20AC6}"/>
          </ac:spMkLst>
        </pc:spChg>
      </pc:sldChg>
      <pc:sldChg chg="modSp add mod ord">
        <pc:chgData name="Matthew Upshaw" userId="ab562ccd-12bc-4ca3-8ccb-0b888b54b113" providerId="ADAL" clId="{D889450B-C7AC-784C-8F68-2C9BA62A0B06}" dt="2022-03-17T20:09:39.056" v="670" actId="20577"/>
        <pc:sldMkLst>
          <pc:docMk/>
          <pc:sldMk cId="984430146" sldId="282"/>
        </pc:sldMkLst>
        <pc:spChg chg="mod">
          <ac:chgData name="Matthew Upshaw" userId="ab562ccd-12bc-4ca3-8ccb-0b888b54b113" providerId="ADAL" clId="{D889450B-C7AC-784C-8F68-2C9BA62A0B06}" dt="2022-03-17T20:09:39.056" v="670" actId="20577"/>
          <ac:spMkLst>
            <pc:docMk/>
            <pc:sldMk cId="984430146" sldId="282"/>
            <ac:spMk id="2" creationId="{616B00AC-5787-164B-A06C-339D65E5FA4F}"/>
          </ac:spMkLst>
        </pc:spChg>
      </pc:sldChg>
      <pc:sldChg chg="modSp add mod ord">
        <pc:chgData name="Matthew Upshaw" userId="ab562ccd-12bc-4ca3-8ccb-0b888b54b113" providerId="ADAL" clId="{D889450B-C7AC-784C-8F68-2C9BA62A0B06}" dt="2022-03-17T20:07:03.555" v="620" actId="14100"/>
        <pc:sldMkLst>
          <pc:docMk/>
          <pc:sldMk cId="238703725" sldId="283"/>
        </pc:sldMkLst>
        <pc:spChg chg="mod">
          <ac:chgData name="Matthew Upshaw" userId="ab562ccd-12bc-4ca3-8ccb-0b888b54b113" providerId="ADAL" clId="{D889450B-C7AC-784C-8F68-2C9BA62A0B06}" dt="2022-03-17T20:04:57.366" v="602" actId="20577"/>
          <ac:spMkLst>
            <pc:docMk/>
            <pc:sldMk cId="238703725" sldId="283"/>
            <ac:spMk id="2" creationId="{F4F4AB55-563E-0146-AD8A-77C5BB4C2B47}"/>
          </ac:spMkLst>
        </pc:spChg>
        <pc:spChg chg="mod">
          <ac:chgData name="Matthew Upshaw" userId="ab562ccd-12bc-4ca3-8ccb-0b888b54b113" providerId="ADAL" clId="{D889450B-C7AC-784C-8F68-2C9BA62A0B06}" dt="2022-03-17T20:06:39.790" v="615" actId="20577"/>
          <ac:spMkLst>
            <pc:docMk/>
            <pc:sldMk cId="238703725" sldId="283"/>
            <ac:spMk id="3" creationId="{EB39E6F8-B450-5648-AE05-BE8823F20AC6}"/>
          </ac:spMkLst>
        </pc:spChg>
        <pc:spChg chg="mod">
          <ac:chgData name="Matthew Upshaw" userId="ab562ccd-12bc-4ca3-8ccb-0b888b54b113" providerId="ADAL" clId="{D889450B-C7AC-784C-8F68-2C9BA62A0B06}" dt="2022-03-17T20:07:03.555" v="620" actId="14100"/>
          <ac:spMkLst>
            <pc:docMk/>
            <pc:sldMk cId="238703725" sldId="283"/>
            <ac:spMk id="34" creationId="{01AD9838-9F82-284E-BB97-8FEFA73A8985}"/>
          </ac:spMkLst>
        </pc:spChg>
      </pc:sldChg>
      <pc:sldChg chg="modSp add mod">
        <pc:chgData name="Matthew Upshaw" userId="ab562ccd-12bc-4ca3-8ccb-0b888b54b113" providerId="ADAL" clId="{D889450B-C7AC-784C-8F68-2C9BA62A0B06}" dt="2022-03-17T20:07:46.509" v="636" actId="20577"/>
        <pc:sldMkLst>
          <pc:docMk/>
          <pc:sldMk cId="3111238391" sldId="284"/>
        </pc:sldMkLst>
        <pc:spChg chg="mod">
          <ac:chgData name="Matthew Upshaw" userId="ab562ccd-12bc-4ca3-8ccb-0b888b54b113" providerId="ADAL" clId="{D889450B-C7AC-784C-8F68-2C9BA62A0B06}" dt="2022-03-17T20:07:46.509" v="636" actId="20577"/>
          <ac:spMkLst>
            <pc:docMk/>
            <pc:sldMk cId="3111238391" sldId="284"/>
            <ac:spMk id="3" creationId="{EB39E6F8-B450-5648-AE05-BE8823F20AC6}"/>
          </ac:spMkLst>
        </pc:spChg>
      </pc:sldChg>
      <pc:sldChg chg="modSp add mod">
        <pc:chgData name="Matthew Upshaw" userId="ab562ccd-12bc-4ca3-8ccb-0b888b54b113" providerId="ADAL" clId="{D889450B-C7AC-784C-8F68-2C9BA62A0B06}" dt="2022-03-17T20:08:24.185" v="651" actId="20577"/>
        <pc:sldMkLst>
          <pc:docMk/>
          <pc:sldMk cId="817579454" sldId="285"/>
        </pc:sldMkLst>
        <pc:spChg chg="mod">
          <ac:chgData name="Matthew Upshaw" userId="ab562ccd-12bc-4ca3-8ccb-0b888b54b113" providerId="ADAL" clId="{D889450B-C7AC-784C-8F68-2C9BA62A0B06}" dt="2022-03-17T20:08:24.185" v="651" actId="20577"/>
          <ac:spMkLst>
            <pc:docMk/>
            <pc:sldMk cId="817579454" sldId="285"/>
            <ac:spMk id="3" creationId="{EB39E6F8-B450-5648-AE05-BE8823F20AC6}"/>
          </ac:spMkLst>
        </pc:spChg>
      </pc:sldChg>
      <pc:sldChg chg="modSp add mod">
        <pc:chgData name="Matthew Upshaw" userId="ab562ccd-12bc-4ca3-8ccb-0b888b54b113" providerId="ADAL" clId="{D889450B-C7AC-784C-8F68-2C9BA62A0B06}" dt="2022-03-17T20:08:57.965" v="666" actId="20577"/>
        <pc:sldMkLst>
          <pc:docMk/>
          <pc:sldMk cId="370017081" sldId="286"/>
        </pc:sldMkLst>
        <pc:spChg chg="mod">
          <ac:chgData name="Matthew Upshaw" userId="ab562ccd-12bc-4ca3-8ccb-0b888b54b113" providerId="ADAL" clId="{D889450B-C7AC-784C-8F68-2C9BA62A0B06}" dt="2022-03-17T20:08:57.965" v="666" actId="20577"/>
          <ac:spMkLst>
            <pc:docMk/>
            <pc:sldMk cId="370017081" sldId="286"/>
            <ac:spMk id="3" creationId="{EB39E6F8-B450-5648-AE05-BE8823F20AC6}"/>
          </ac:spMkLst>
        </pc:spChg>
      </pc:sldChg>
      <pc:sldChg chg="modSp add mod ord">
        <pc:chgData name="Matthew Upshaw" userId="ab562ccd-12bc-4ca3-8ccb-0b888b54b113" providerId="ADAL" clId="{D889450B-C7AC-784C-8F68-2C9BA62A0B06}" dt="2022-03-17T20:09:53.262" v="676" actId="20577"/>
        <pc:sldMkLst>
          <pc:docMk/>
          <pc:sldMk cId="2647789618" sldId="287"/>
        </pc:sldMkLst>
        <pc:spChg chg="mod">
          <ac:chgData name="Matthew Upshaw" userId="ab562ccd-12bc-4ca3-8ccb-0b888b54b113" providerId="ADAL" clId="{D889450B-C7AC-784C-8F68-2C9BA62A0B06}" dt="2022-03-17T20:09:53.262" v="676" actId="20577"/>
          <ac:spMkLst>
            <pc:docMk/>
            <pc:sldMk cId="2647789618" sldId="287"/>
            <ac:spMk id="2" creationId="{616B00AC-5787-164B-A06C-339D65E5FA4F}"/>
          </ac:spMkLst>
        </pc:spChg>
      </pc:sldChg>
      <pc:sldChg chg="modSp add mod ord">
        <pc:chgData name="Matthew Upshaw" userId="ab562ccd-12bc-4ca3-8ccb-0b888b54b113" providerId="ADAL" clId="{D889450B-C7AC-784C-8F68-2C9BA62A0B06}" dt="2022-03-17T20:11:28.176" v="714" actId="20577"/>
        <pc:sldMkLst>
          <pc:docMk/>
          <pc:sldMk cId="2324239381" sldId="288"/>
        </pc:sldMkLst>
        <pc:spChg chg="mod">
          <ac:chgData name="Matthew Upshaw" userId="ab562ccd-12bc-4ca3-8ccb-0b888b54b113" providerId="ADAL" clId="{D889450B-C7AC-784C-8F68-2C9BA62A0B06}" dt="2022-03-17T20:10:43.847" v="701" actId="20577"/>
          <ac:spMkLst>
            <pc:docMk/>
            <pc:sldMk cId="2324239381" sldId="288"/>
            <ac:spMk id="2" creationId="{F4F4AB55-563E-0146-AD8A-77C5BB4C2B47}"/>
          </ac:spMkLst>
        </pc:spChg>
        <pc:spChg chg="mod">
          <ac:chgData name="Matthew Upshaw" userId="ab562ccd-12bc-4ca3-8ccb-0b888b54b113" providerId="ADAL" clId="{D889450B-C7AC-784C-8F68-2C9BA62A0B06}" dt="2022-03-17T20:11:28.176" v="714" actId="20577"/>
          <ac:spMkLst>
            <pc:docMk/>
            <pc:sldMk cId="2324239381" sldId="288"/>
            <ac:spMk id="3" creationId="{EB39E6F8-B450-5648-AE05-BE8823F20AC6}"/>
          </ac:spMkLst>
        </pc:spChg>
        <pc:spChg chg="mod">
          <ac:chgData name="Matthew Upshaw" userId="ab562ccd-12bc-4ca3-8ccb-0b888b54b113" providerId="ADAL" clId="{D889450B-C7AC-784C-8F68-2C9BA62A0B06}" dt="2022-03-17T20:11:01.862" v="703" actId="14100"/>
          <ac:spMkLst>
            <pc:docMk/>
            <pc:sldMk cId="2324239381" sldId="288"/>
            <ac:spMk id="34" creationId="{01AD9838-9F82-284E-BB97-8FEFA73A8985}"/>
          </ac:spMkLst>
        </pc:spChg>
      </pc:sldChg>
      <pc:sldChg chg="modSp add mod">
        <pc:chgData name="Matthew Upshaw" userId="ab562ccd-12bc-4ca3-8ccb-0b888b54b113" providerId="ADAL" clId="{D889450B-C7AC-784C-8F68-2C9BA62A0B06}" dt="2022-03-17T20:11:59.472" v="727" actId="20577"/>
        <pc:sldMkLst>
          <pc:docMk/>
          <pc:sldMk cId="482111547" sldId="289"/>
        </pc:sldMkLst>
        <pc:spChg chg="mod">
          <ac:chgData name="Matthew Upshaw" userId="ab562ccd-12bc-4ca3-8ccb-0b888b54b113" providerId="ADAL" clId="{D889450B-C7AC-784C-8F68-2C9BA62A0B06}" dt="2022-03-17T20:11:59.472" v="727" actId="20577"/>
          <ac:spMkLst>
            <pc:docMk/>
            <pc:sldMk cId="482111547" sldId="289"/>
            <ac:spMk id="3" creationId="{EB39E6F8-B450-5648-AE05-BE8823F20AC6}"/>
          </ac:spMkLst>
        </pc:spChg>
      </pc:sldChg>
      <pc:sldChg chg="modSp add mod">
        <pc:chgData name="Matthew Upshaw" userId="ab562ccd-12bc-4ca3-8ccb-0b888b54b113" providerId="ADAL" clId="{D889450B-C7AC-784C-8F68-2C9BA62A0B06}" dt="2022-03-17T20:12:31.350" v="741" actId="20577"/>
        <pc:sldMkLst>
          <pc:docMk/>
          <pc:sldMk cId="1032136395" sldId="290"/>
        </pc:sldMkLst>
        <pc:spChg chg="mod">
          <ac:chgData name="Matthew Upshaw" userId="ab562ccd-12bc-4ca3-8ccb-0b888b54b113" providerId="ADAL" clId="{D889450B-C7AC-784C-8F68-2C9BA62A0B06}" dt="2022-03-17T20:12:31.350" v="741" actId="20577"/>
          <ac:spMkLst>
            <pc:docMk/>
            <pc:sldMk cId="1032136395" sldId="290"/>
            <ac:spMk id="3" creationId="{EB39E6F8-B450-5648-AE05-BE8823F20AC6}"/>
          </ac:spMkLst>
        </pc:spChg>
      </pc:sldChg>
      <pc:sldChg chg="modSp add mod">
        <pc:chgData name="Matthew Upshaw" userId="ab562ccd-12bc-4ca3-8ccb-0b888b54b113" providerId="ADAL" clId="{D889450B-C7AC-784C-8F68-2C9BA62A0B06}" dt="2022-03-17T20:13:27.604" v="755" actId="20577"/>
        <pc:sldMkLst>
          <pc:docMk/>
          <pc:sldMk cId="1562916877" sldId="291"/>
        </pc:sldMkLst>
        <pc:spChg chg="mod">
          <ac:chgData name="Matthew Upshaw" userId="ab562ccd-12bc-4ca3-8ccb-0b888b54b113" providerId="ADAL" clId="{D889450B-C7AC-784C-8F68-2C9BA62A0B06}" dt="2022-03-17T20:13:27.604" v="755" actId="20577"/>
          <ac:spMkLst>
            <pc:docMk/>
            <pc:sldMk cId="1562916877" sldId="291"/>
            <ac:spMk id="3" creationId="{EB39E6F8-B450-5648-AE05-BE8823F20AC6}"/>
          </ac:spMkLst>
        </pc:spChg>
      </pc:sldChg>
      <pc:sldChg chg="modSp add mod ord">
        <pc:chgData name="Matthew Upshaw" userId="ab562ccd-12bc-4ca3-8ccb-0b888b54b113" providerId="ADAL" clId="{D889450B-C7AC-784C-8F68-2C9BA62A0B06}" dt="2022-03-31T13:07:57.136" v="936" actId="1076"/>
        <pc:sldMkLst>
          <pc:docMk/>
          <pc:sldMk cId="780853588" sldId="292"/>
        </pc:sldMkLst>
        <pc:spChg chg="mod">
          <ac:chgData name="Matthew Upshaw" userId="ab562ccd-12bc-4ca3-8ccb-0b888b54b113" providerId="ADAL" clId="{D889450B-C7AC-784C-8F68-2C9BA62A0B06}" dt="2022-03-17T20:14:17.980" v="769" actId="20577"/>
          <ac:spMkLst>
            <pc:docMk/>
            <pc:sldMk cId="780853588" sldId="292"/>
            <ac:spMk id="2" creationId="{616B00AC-5787-164B-A06C-339D65E5FA4F}"/>
          </ac:spMkLst>
        </pc:spChg>
        <pc:picChg chg="mod">
          <ac:chgData name="Matthew Upshaw" userId="ab562ccd-12bc-4ca3-8ccb-0b888b54b113" providerId="ADAL" clId="{D889450B-C7AC-784C-8F68-2C9BA62A0B06}" dt="2022-03-31T13:07:57.136" v="936" actId="1076"/>
          <ac:picMkLst>
            <pc:docMk/>
            <pc:sldMk cId="780853588" sldId="292"/>
            <ac:picMk id="5" creationId="{C8A5124A-6060-4F46-9750-380131FEABAB}"/>
          </ac:picMkLst>
        </pc:picChg>
      </pc:sldChg>
      <pc:sldChg chg="modSp add mod ord">
        <pc:chgData name="Matthew Upshaw" userId="ab562ccd-12bc-4ca3-8ccb-0b888b54b113" providerId="ADAL" clId="{D889450B-C7AC-784C-8F68-2C9BA62A0B06}" dt="2022-03-17T20:15:43.247" v="808" actId="20577"/>
        <pc:sldMkLst>
          <pc:docMk/>
          <pc:sldMk cId="4152797321" sldId="293"/>
        </pc:sldMkLst>
        <pc:spChg chg="mod">
          <ac:chgData name="Matthew Upshaw" userId="ab562ccd-12bc-4ca3-8ccb-0b888b54b113" providerId="ADAL" clId="{D889450B-C7AC-784C-8F68-2C9BA62A0B06}" dt="2022-03-17T20:14:53.928" v="793" actId="20577"/>
          <ac:spMkLst>
            <pc:docMk/>
            <pc:sldMk cId="4152797321" sldId="293"/>
            <ac:spMk id="2" creationId="{F4F4AB55-563E-0146-AD8A-77C5BB4C2B47}"/>
          </ac:spMkLst>
        </pc:spChg>
        <pc:spChg chg="mod">
          <ac:chgData name="Matthew Upshaw" userId="ab562ccd-12bc-4ca3-8ccb-0b888b54b113" providerId="ADAL" clId="{D889450B-C7AC-784C-8F68-2C9BA62A0B06}" dt="2022-03-17T20:15:43.247" v="808" actId="20577"/>
          <ac:spMkLst>
            <pc:docMk/>
            <pc:sldMk cId="4152797321" sldId="293"/>
            <ac:spMk id="3" creationId="{EB39E6F8-B450-5648-AE05-BE8823F20AC6}"/>
          </ac:spMkLst>
        </pc:spChg>
        <pc:spChg chg="mod">
          <ac:chgData name="Matthew Upshaw" userId="ab562ccd-12bc-4ca3-8ccb-0b888b54b113" providerId="ADAL" clId="{D889450B-C7AC-784C-8F68-2C9BA62A0B06}" dt="2022-03-17T20:15:13.262" v="796" actId="14100"/>
          <ac:spMkLst>
            <pc:docMk/>
            <pc:sldMk cId="4152797321" sldId="293"/>
            <ac:spMk id="34" creationId="{01AD9838-9F82-284E-BB97-8FEFA73A8985}"/>
          </ac:spMkLst>
        </pc:spChg>
      </pc:sldChg>
      <pc:sldChg chg="modSp add mod">
        <pc:chgData name="Matthew Upshaw" userId="ab562ccd-12bc-4ca3-8ccb-0b888b54b113" providerId="ADAL" clId="{D889450B-C7AC-784C-8F68-2C9BA62A0B06}" dt="2022-03-17T20:16:22.172" v="821" actId="20577"/>
        <pc:sldMkLst>
          <pc:docMk/>
          <pc:sldMk cId="3159501187" sldId="294"/>
        </pc:sldMkLst>
        <pc:spChg chg="mod">
          <ac:chgData name="Matthew Upshaw" userId="ab562ccd-12bc-4ca3-8ccb-0b888b54b113" providerId="ADAL" clId="{D889450B-C7AC-784C-8F68-2C9BA62A0B06}" dt="2022-03-17T20:16:22.172" v="821" actId="20577"/>
          <ac:spMkLst>
            <pc:docMk/>
            <pc:sldMk cId="3159501187" sldId="294"/>
            <ac:spMk id="3" creationId="{EB39E6F8-B450-5648-AE05-BE8823F20AC6}"/>
          </ac:spMkLst>
        </pc:spChg>
      </pc:sldChg>
      <pc:sldChg chg="modSp add mod">
        <pc:chgData name="Matthew Upshaw" userId="ab562ccd-12bc-4ca3-8ccb-0b888b54b113" providerId="ADAL" clId="{D889450B-C7AC-784C-8F68-2C9BA62A0B06}" dt="2022-03-17T20:16:56.158" v="834" actId="20577"/>
        <pc:sldMkLst>
          <pc:docMk/>
          <pc:sldMk cId="3148141447" sldId="295"/>
        </pc:sldMkLst>
        <pc:spChg chg="mod">
          <ac:chgData name="Matthew Upshaw" userId="ab562ccd-12bc-4ca3-8ccb-0b888b54b113" providerId="ADAL" clId="{D889450B-C7AC-784C-8F68-2C9BA62A0B06}" dt="2022-03-17T20:16:56.158" v="834" actId="20577"/>
          <ac:spMkLst>
            <pc:docMk/>
            <pc:sldMk cId="3148141447" sldId="295"/>
            <ac:spMk id="3" creationId="{EB39E6F8-B450-5648-AE05-BE8823F20AC6}"/>
          </ac:spMkLst>
        </pc:spChg>
      </pc:sldChg>
      <pc:sldChg chg="modSp add mod">
        <pc:chgData name="Matthew Upshaw" userId="ab562ccd-12bc-4ca3-8ccb-0b888b54b113" providerId="ADAL" clId="{D889450B-C7AC-784C-8F68-2C9BA62A0B06}" dt="2022-03-17T20:17:30.313" v="847" actId="20577"/>
        <pc:sldMkLst>
          <pc:docMk/>
          <pc:sldMk cId="3301768845" sldId="296"/>
        </pc:sldMkLst>
        <pc:spChg chg="mod">
          <ac:chgData name="Matthew Upshaw" userId="ab562ccd-12bc-4ca3-8ccb-0b888b54b113" providerId="ADAL" clId="{D889450B-C7AC-784C-8F68-2C9BA62A0B06}" dt="2022-03-17T20:17:30.313" v="847" actId="20577"/>
          <ac:spMkLst>
            <pc:docMk/>
            <pc:sldMk cId="3301768845" sldId="296"/>
            <ac:spMk id="3" creationId="{EB39E6F8-B450-5648-AE05-BE8823F20AC6}"/>
          </ac:spMkLst>
        </pc:spChg>
      </pc:sldChg>
      <pc:sldChg chg="modSp add mod">
        <pc:chgData name="Matthew Upshaw" userId="ab562ccd-12bc-4ca3-8ccb-0b888b54b113" providerId="ADAL" clId="{D889450B-C7AC-784C-8F68-2C9BA62A0B06}" dt="2022-03-17T20:18:08.574" v="860" actId="20577"/>
        <pc:sldMkLst>
          <pc:docMk/>
          <pc:sldMk cId="3675553862" sldId="297"/>
        </pc:sldMkLst>
        <pc:spChg chg="mod">
          <ac:chgData name="Matthew Upshaw" userId="ab562ccd-12bc-4ca3-8ccb-0b888b54b113" providerId="ADAL" clId="{D889450B-C7AC-784C-8F68-2C9BA62A0B06}" dt="2022-03-17T20:18:08.574" v="860" actId="20577"/>
          <ac:spMkLst>
            <pc:docMk/>
            <pc:sldMk cId="3675553862" sldId="297"/>
            <ac:spMk id="3" creationId="{EB39E6F8-B450-5648-AE05-BE8823F20AC6}"/>
          </ac:spMkLst>
        </pc:spChg>
      </pc:sldChg>
      <pc:sldChg chg="add">
        <pc:chgData name="Matthew Upshaw" userId="ab562ccd-12bc-4ca3-8ccb-0b888b54b113" providerId="ADAL" clId="{D889450B-C7AC-784C-8F68-2C9BA62A0B06}" dt="2022-04-01T13:52:53.817" v="999"/>
        <pc:sldMkLst>
          <pc:docMk/>
          <pc:sldMk cId="3901046705" sldId="298"/>
        </pc:sldMkLst>
      </pc:sldChg>
      <pc:sldChg chg="add">
        <pc:chgData name="Matthew Upshaw" userId="ab562ccd-12bc-4ca3-8ccb-0b888b54b113" providerId="ADAL" clId="{D889450B-C7AC-784C-8F68-2C9BA62A0B06}" dt="2022-04-01T13:53:00.112" v="1000"/>
        <pc:sldMkLst>
          <pc:docMk/>
          <pc:sldMk cId="2039731651" sldId="299"/>
        </pc:sldMkLst>
      </pc:sldChg>
      <pc:sldChg chg="add">
        <pc:chgData name="Matthew Upshaw" userId="ab562ccd-12bc-4ca3-8ccb-0b888b54b113" providerId="ADAL" clId="{D889450B-C7AC-784C-8F68-2C9BA62A0B06}" dt="2022-04-01T13:53:02.683" v="1001"/>
        <pc:sldMkLst>
          <pc:docMk/>
          <pc:sldMk cId="11919182" sldId="300"/>
        </pc:sldMkLst>
      </pc:sldChg>
      <pc:sldChg chg="add">
        <pc:chgData name="Matthew Upshaw" userId="ab562ccd-12bc-4ca3-8ccb-0b888b54b113" providerId="ADAL" clId="{D889450B-C7AC-784C-8F68-2C9BA62A0B06}" dt="2022-04-01T13:53:05.525" v="1002"/>
        <pc:sldMkLst>
          <pc:docMk/>
          <pc:sldMk cId="4000366163" sldId="301"/>
        </pc:sldMkLst>
      </pc:sldChg>
      <pc:sldChg chg="add">
        <pc:chgData name="Matthew Upshaw" userId="ab562ccd-12bc-4ca3-8ccb-0b888b54b113" providerId="ADAL" clId="{D889450B-C7AC-784C-8F68-2C9BA62A0B06}" dt="2022-04-01T13:53:08.457" v="1003"/>
        <pc:sldMkLst>
          <pc:docMk/>
          <pc:sldMk cId="3480312880"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F6394-7ABC-F143-A0DE-352E9E236C44}" type="datetimeFigureOut">
              <a:rPr lang="en-US" smtClean="0"/>
              <a:t>4/1/22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335B5-893A-3C41-89A8-2294A4547304}" type="slidenum">
              <a:rPr lang="en-US" smtClean="0"/>
              <a:t>‹#›</a:t>
            </a:fld>
            <a:endParaRPr lang="en-US"/>
          </a:p>
        </p:txBody>
      </p:sp>
    </p:spTree>
    <p:extLst>
      <p:ext uri="{BB962C8B-B14F-4D97-AF65-F5344CB8AC3E}">
        <p14:creationId xmlns:p14="http://schemas.microsoft.com/office/powerpoint/2010/main" val="200522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2</a:t>
            </a:fld>
            <a:endParaRPr lang="en-US"/>
          </a:p>
        </p:txBody>
      </p:sp>
    </p:spTree>
    <p:extLst>
      <p:ext uri="{BB962C8B-B14F-4D97-AF65-F5344CB8AC3E}">
        <p14:creationId xmlns:p14="http://schemas.microsoft.com/office/powerpoint/2010/main" val="830744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18</a:t>
            </a:fld>
            <a:endParaRPr lang="en-US"/>
          </a:p>
        </p:txBody>
      </p:sp>
    </p:spTree>
    <p:extLst>
      <p:ext uri="{BB962C8B-B14F-4D97-AF65-F5344CB8AC3E}">
        <p14:creationId xmlns:p14="http://schemas.microsoft.com/office/powerpoint/2010/main" val="3094350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21</a:t>
            </a:fld>
            <a:endParaRPr lang="en-US"/>
          </a:p>
        </p:txBody>
      </p:sp>
    </p:spTree>
    <p:extLst>
      <p:ext uri="{BB962C8B-B14F-4D97-AF65-F5344CB8AC3E}">
        <p14:creationId xmlns:p14="http://schemas.microsoft.com/office/powerpoint/2010/main" val="1839822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22</a:t>
            </a:fld>
            <a:endParaRPr lang="en-US"/>
          </a:p>
        </p:txBody>
      </p:sp>
    </p:spTree>
    <p:extLst>
      <p:ext uri="{BB962C8B-B14F-4D97-AF65-F5344CB8AC3E}">
        <p14:creationId xmlns:p14="http://schemas.microsoft.com/office/powerpoint/2010/main" val="319997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23</a:t>
            </a:fld>
            <a:endParaRPr lang="en-US"/>
          </a:p>
        </p:txBody>
      </p:sp>
    </p:spTree>
    <p:extLst>
      <p:ext uri="{BB962C8B-B14F-4D97-AF65-F5344CB8AC3E}">
        <p14:creationId xmlns:p14="http://schemas.microsoft.com/office/powerpoint/2010/main" val="13381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24</a:t>
            </a:fld>
            <a:endParaRPr lang="en-US"/>
          </a:p>
        </p:txBody>
      </p:sp>
    </p:spTree>
    <p:extLst>
      <p:ext uri="{BB962C8B-B14F-4D97-AF65-F5344CB8AC3E}">
        <p14:creationId xmlns:p14="http://schemas.microsoft.com/office/powerpoint/2010/main" val="2050269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27</a:t>
            </a:fld>
            <a:endParaRPr lang="en-US"/>
          </a:p>
        </p:txBody>
      </p:sp>
    </p:spTree>
    <p:extLst>
      <p:ext uri="{BB962C8B-B14F-4D97-AF65-F5344CB8AC3E}">
        <p14:creationId xmlns:p14="http://schemas.microsoft.com/office/powerpoint/2010/main" val="3692430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28</a:t>
            </a:fld>
            <a:endParaRPr lang="en-US"/>
          </a:p>
        </p:txBody>
      </p:sp>
    </p:spTree>
    <p:extLst>
      <p:ext uri="{BB962C8B-B14F-4D97-AF65-F5344CB8AC3E}">
        <p14:creationId xmlns:p14="http://schemas.microsoft.com/office/powerpoint/2010/main" val="3692050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29</a:t>
            </a:fld>
            <a:endParaRPr lang="en-US"/>
          </a:p>
        </p:txBody>
      </p:sp>
    </p:spTree>
    <p:extLst>
      <p:ext uri="{BB962C8B-B14F-4D97-AF65-F5344CB8AC3E}">
        <p14:creationId xmlns:p14="http://schemas.microsoft.com/office/powerpoint/2010/main" val="3542053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30</a:t>
            </a:fld>
            <a:endParaRPr lang="en-US"/>
          </a:p>
        </p:txBody>
      </p:sp>
    </p:spTree>
    <p:extLst>
      <p:ext uri="{BB962C8B-B14F-4D97-AF65-F5344CB8AC3E}">
        <p14:creationId xmlns:p14="http://schemas.microsoft.com/office/powerpoint/2010/main" val="531165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33</a:t>
            </a:fld>
            <a:endParaRPr lang="en-US"/>
          </a:p>
        </p:txBody>
      </p:sp>
    </p:spTree>
    <p:extLst>
      <p:ext uri="{BB962C8B-B14F-4D97-AF65-F5344CB8AC3E}">
        <p14:creationId xmlns:p14="http://schemas.microsoft.com/office/powerpoint/2010/main" val="313931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3</a:t>
            </a:fld>
            <a:endParaRPr lang="en-US"/>
          </a:p>
        </p:txBody>
      </p:sp>
    </p:spTree>
    <p:extLst>
      <p:ext uri="{BB962C8B-B14F-4D97-AF65-F5344CB8AC3E}">
        <p14:creationId xmlns:p14="http://schemas.microsoft.com/office/powerpoint/2010/main" val="313363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34</a:t>
            </a:fld>
            <a:endParaRPr lang="en-US"/>
          </a:p>
        </p:txBody>
      </p:sp>
    </p:spTree>
    <p:extLst>
      <p:ext uri="{BB962C8B-B14F-4D97-AF65-F5344CB8AC3E}">
        <p14:creationId xmlns:p14="http://schemas.microsoft.com/office/powerpoint/2010/main" val="4280294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35</a:t>
            </a:fld>
            <a:endParaRPr lang="en-US"/>
          </a:p>
        </p:txBody>
      </p:sp>
    </p:spTree>
    <p:extLst>
      <p:ext uri="{BB962C8B-B14F-4D97-AF65-F5344CB8AC3E}">
        <p14:creationId xmlns:p14="http://schemas.microsoft.com/office/powerpoint/2010/main" val="2666341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36</a:t>
            </a:fld>
            <a:endParaRPr lang="en-US"/>
          </a:p>
        </p:txBody>
      </p:sp>
    </p:spTree>
    <p:extLst>
      <p:ext uri="{BB962C8B-B14F-4D97-AF65-F5344CB8AC3E}">
        <p14:creationId xmlns:p14="http://schemas.microsoft.com/office/powerpoint/2010/main" val="1299359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37</a:t>
            </a:fld>
            <a:endParaRPr lang="en-US"/>
          </a:p>
        </p:txBody>
      </p:sp>
    </p:spTree>
    <p:extLst>
      <p:ext uri="{BB962C8B-B14F-4D97-AF65-F5344CB8AC3E}">
        <p14:creationId xmlns:p14="http://schemas.microsoft.com/office/powerpoint/2010/main" val="169349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9</a:t>
            </a:fld>
            <a:endParaRPr lang="en-US"/>
          </a:p>
        </p:txBody>
      </p:sp>
    </p:spTree>
    <p:extLst>
      <p:ext uri="{BB962C8B-B14F-4D97-AF65-F5344CB8AC3E}">
        <p14:creationId xmlns:p14="http://schemas.microsoft.com/office/powerpoint/2010/main" val="314730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10</a:t>
            </a:fld>
            <a:endParaRPr lang="en-US"/>
          </a:p>
        </p:txBody>
      </p:sp>
    </p:spTree>
    <p:extLst>
      <p:ext uri="{BB962C8B-B14F-4D97-AF65-F5344CB8AC3E}">
        <p14:creationId xmlns:p14="http://schemas.microsoft.com/office/powerpoint/2010/main" val="103974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11</a:t>
            </a:fld>
            <a:endParaRPr lang="en-US"/>
          </a:p>
        </p:txBody>
      </p:sp>
    </p:spTree>
    <p:extLst>
      <p:ext uri="{BB962C8B-B14F-4D97-AF65-F5344CB8AC3E}">
        <p14:creationId xmlns:p14="http://schemas.microsoft.com/office/powerpoint/2010/main" val="240095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12</a:t>
            </a:fld>
            <a:endParaRPr lang="en-US"/>
          </a:p>
        </p:txBody>
      </p:sp>
    </p:spTree>
    <p:extLst>
      <p:ext uri="{BB962C8B-B14F-4D97-AF65-F5344CB8AC3E}">
        <p14:creationId xmlns:p14="http://schemas.microsoft.com/office/powerpoint/2010/main" val="270944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15</a:t>
            </a:fld>
            <a:endParaRPr lang="en-US"/>
          </a:p>
        </p:txBody>
      </p:sp>
    </p:spTree>
    <p:extLst>
      <p:ext uri="{BB962C8B-B14F-4D97-AF65-F5344CB8AC3E}">
        <p14:creationId xmlns:p14="http://schemas.microsoft.com/office/powerpoint/2010/main" val="249791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16</a:t>
            </a:fld>
            <a:endParaRPr lang="en-US"/>
          </a:p>
        </p:txBody>
      </p:sp>
    </p:spTree>
    <p:extLst>
      <p:ext uri="{BB962C8B-B14F-4D97-AF65-F5344CB8AC3E}">
        <p14:creationId xmlns:p14="http://schemas.microsoft.com/office/powerpoint/2010/main" val="190871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335B5-893A-3C41-89A8-2294A4547304}" type="slidenum">
              <a:rPr lang="en-US" smtClean="0"/>
              <a:t>17</a:t>
            </a:fld>
            <a:endParaRPr lang="en-US"/>
          </a:p>
        </p:txBody>
      </p:sp>
    </p:spTree>
    <p:extLst>
      <p:ext uri="{BB962C8B-B14F-4D97-AF65-F5344CB8AC3E}">
        <p14:creationId xmlns:p14="http://schemas.microsoft.com/office/powerpoint/2010/main" val="76811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EF527E-1E41-E34D-B9FF-7A92AD97D23C}" type="datetimeFigureOut">
              <a:rPr lang="en-US" smtClean="0"/>
              <a:t>4/1/22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F5804-6477-0C47-8CF0-55D956436E22}" type="slidenum">
              <a:rPr lang="en-US" smtClean="0"/>
              <a:t>‹#›</a:t>
            </a:fld>
            <a:endParaRPr lang="en-US"/>
          </a:p>
        </p:txBody>
      </p:sp>
    </p:spTree>
    <p:extLst>
      <p:ext uri="{BB962C8B-B14F-4D97-AF65-F5344CB8AC3E}">
        <p14:creationId xmlns:p14="http://schemas.microsoft.com/office/powerpoint/2010/main" val="3066860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F527E-1E41-E34D-B9FF-7A92AD97D23C}" type="datetimeFigureOut">
              <a:rPr lang="en-US" smtClean="0"/>
              <a:t>4/1/22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F5804-6477-0C47-8CF0-55D956436E22}" type="slidenum">
              <a:rPr lang="en-US" smtClean="0"/>
              <a:t>‹#›</a:t>
            </a:fld>
            <a:endParaRPr lang="en-US"/>
          </a:p>
        </p:txBody>
      </p:sp>
    </p:spTree>
    <p:extLst>
      <p:ext uri="{BB962C8B-B14F-4D97-AF65-F5344CB8AC3E}">
        <p14:creationId xmlns:p14="http://schemas.microsoft.com/office/powerpoint/2010/main" val="2894931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F527E-1E41-E34D-B9FF-7A92AD97D23C}" type="datetimeFigureOut">
              <a:rPr lang="en-US" smtClean="0"/>
              <a:t>4/1/22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F5804-6477-0C47-8CF0-55D956436E22}" type="slidenum">
              <a:rPr lang="en-US" smtClean="0"/>
              <a:t>‹#›</a:t>
            </a:fld>
            <a:endParaRPr lang="en-US"/>
          </a:p>
        </p:txBody>
      </p:sp>
    </p:spTree>
    <p:extLst>
      <p:ext uri="{BB962C8B-B14F-4D97-AF65-F5344CB8AC3E}">
        <p14:creationId xmlns:p14="http://schemas.microsoft.com/office/powerpoint/2010/main" val="167473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F527E-1E41-E34D-B9FF-7A92AD97D23C}" type="datetimeFigureOut">
              <a:rPr lang="en-US" smtClean="0"/>
              <a:t>4/1/22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F5804-6477-0C47-8CF0-55D956436E22}" type="slidenum">
              <a:rPr lang="en-US" smtClean="0"/>
              <a:t>‹#›</a:t>
            </a:fld>
            <a:endParaRPr lang="en-US"/>
          </a:p>
        </p:txBody>
      </p:sp>
    </p:spTree>
    <p:extLst>
      <p:ext uri="{BB962C8B-B14F-4D97-AF65-F5344CB8AC3E}">
        <p14:creationId xmlns:p14="http://schemas.microsoft.com/office/powerpoint/2010/main" val="983316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EF527E-1E41-E34D-B9FF-7A92AD97D23C}" type="datetimeFigureOut">
              <a:rPr lang="en-US" smtClean="0"/>
              <a:t>4/1/22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F5804-6477-0C47-8CF0-55D956436E22}" type="slidenum">
              <a:rPr lang="en-US" smtClean="0"/>
              <a:t>‹#›</a:t>
            </a:fld>
            <a:endParaRPr lang="en-US"/>
          </a:p>
        </p:txBody>
      </p:sp>
    </p:spTree>
    <p:extLst>
      <p:ext uri="{BB962C8B-B14F-4D97-AF65-F5344CB8AC3E}">
        <p14:creationId xmlns:p14="http://schemas.microsoft.com/office/powerpoint/2010/main" val="174218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EF527E-1E41-E34D-B9FF-7A92AD97D23C}" type="datetimeFigureOut">
              <a:rPr lang="en-US" smtClean="0"/>
              <a:t>4/1/22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F5804-6477-0C47-8CF0-55D956436E22}" type="slidenum">
              <a:rPr lang="en-US" smtClean="0"/>
              <a:t>‹#›</a:t>
            </a:fld>
            <a:endParaRPr lang="en-US"/>
          </a:p>
        </p:txBody>
      </p:sp>
    </p:spTree>
    <p:extLst>
      <p:ext uri="{BB962C8B-B14F-4D97-AF65-F5344CB8AC3E}">
        <p14:creationId xmlns:p14="http://schemas.microsoft.com/office/powerpoint/2010/main" val="14783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EF527E-1E41-E34D-B9FF-7A92AD97D23C}" type="datetimeFigureOut">
              <a:rPr lang="en-US" smtClean="0"/>
              <a:t>4/1/22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F5804-6477-0C47-8CF0-55D956436E22}" type="slidenum">
              <a:rPr lang="en-US" smtClean="0"/>
              <a:t>‹#›</a:t>
            </a:fld>
            <a:endParaRPr lang="en-US"/>
          </a:p>
        </p:txBody>
      </p:sp>
    </p:spTree>
    <p:extLst>
      <p:ext uri="{BB962C8B-B14F-4D97-AF65-F5344CB8AC3E}">
        <p14:creationId xmlns:p14="http://schemas.microsoft.com/office/powerpoint/2010/main" val="2749784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F527E-1E41-E34D-B9FF-7A92AD97D23C}" type="datetimeFigureOut">
              <a:rPr lang="en-US" smtClean="0"/>
              <a:t>4/1/22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F5804-6477-0C47-8CF0-55D956436E22}" type="slidenum">
              <a:rPr lang="en-US" smtClean="0"/>
              <a:t>‹#›</a:t>
            </a:fld>
            <a:endParaRPr lang="en-US"/>
          </a:p>
        </p:txBody>
      </p:sp>
    </p:spTree>
    <p:extLst>
      <p:ext uri="{BB962C8B-B14F-4D97-AF65-F5344CB8AC3E}">
        <p14:creationId xmlns:p14="http://schemas.microsoft.com/office/powerpoint/2010/main" val="358484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F527E-1E41-E34D-B9FF-7A92AD97D23C}" type="datetimeFigureOut">
              <a:rPr lang="en-US" smtClean="0"/>
              <a:t>4/1/22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F5804-6477-0C47-8CF0-55D956436E22}" type="slidenum">
              <a:rPr lang="en-US" smtClean="0"/>
              <a:t>‹#›</a:t>
            </a:fld>
            <a:endParaRPr lang="en-US"/>
          </a:p>
        </p:txBody>
      </p:sp>
    </p:spTree>
    <p:extLst>
      <p:ext uri="{BB962C8B-B14F-4D97-AF65-F5344CB8AC3E}">
        <p14:creationId xmlns:p14="http://schemas.microsoft.com/office/powerpoint/2010/main" val="2420255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EF527E-1E41-E34D-B9FF-7A92AD97D23C}" type="datetimeFigureOut">
              <a:rPr lang="en-US" smtClean="0"/>
              <a:t>4/1/22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F5804-6477-0C47-8CF0-55D956436E22}" type="slidenum">
              <a:rPr lang="en-US" smtClean="0"/>
              <a:t>‹#›</a:t>
            </a:fld>
            <a:endParaRPr lang="en-US"/>
          </a:p>
        </p:txBody>
      </p:sp>
    </p:spTree>
    <p:extLst>
      <p:ext uri="{BB962C8B-B14F-4D97-AF65-F5344CB8AC3E}">
        <p14:creationId xmlns:p14="http://schemas.microsoft.com/office/powerpoint/2010/main" val="3588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EF527E-1E41-E34D-B9FF-7A92AD97D23C}" type="datetimeFigureOut">
              <a:rPr lang="en-US" smtClean="0"/>
              <a:t>4/1/22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5F5804-6477-0C47-8CF0-55D956436E22}" type="slidenum">
              <a:rPr lang="en-US" smtClean="0"/>
              <a:t>‹#›</a:t>
            </a:fld>
            <a:endParaRPr lang="en-US"/>
          </a:p>
        </p:txBody>
      </p:sp>
    </p:spTree>
    <p:extLst>
      <p:ext uri="{BB962C8B-B14F-4D97-AF65-F5344CB8AC3E}">
        <p14:creationId xmlns:p14="http://schemas.microsoft.com/office/powerpoint/2010/main" val="351502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F527E-1E41-E34D-B9FF-7A92AD97D23C}" type="datetimeFigureOut">
              <a:rPr lang="en-US" smtClean="0"/>
              <a:t>4/1/22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F5804-6477-0C47-8CF0-55D956436E22}" type="slidenum">
              <a:rPr lang="en-US" smtClean="0"/>
              <a:t>‹#›</a:t>
            </a:fld>
            <a:endParaRPr lang="en-US"/>
          </a:p>
        </p:txBody>
      </p:sp>
    </p:spTree>
    <p:extLst>
      <p:ext uri="{BB962C8B-B14F-4D97-AF65-F5344CB8AC3E}">
        <p14:creationId xmlns:p14="http://schemas.microsoft.com/office/powerpoint/2010/main" val="30238612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00AC-5787-164B-A06C-339D65E5FA4F}"/>
              </a:ext>
            </a:extLst>
          </p:cNvPr>
          <p:cNvSpPr>
            <a:spLocks noGrp="1"/>
          </p:cNvSpPr>
          <p:nvPr>
            <p:ph type="ctrTitle"/>
          </p:nvPr>
        </p:nvSpPr>
        <p:spPr>
          <a:xfrm>
            <a:off x="2045598" y="258395"/>
            <a:ext cx="9809172" cy="3625542"/>
          </a:xfrm>
          <a:noFill/>
          <a:ln>
            <a:noFill/>
          </a:ln>
        </p:spPr>
        <p:style>
          <a:lnRef idx="0">
            <a:scrgbClr r="0" g="0" b="0"/>
          </a:lnRef>
          <a:fillRef idx="0">
            <a:scrgbClr r="0" g="0" b="0"/>
          </a:fillRef>
          <a:effectRef idx="0">
            <a:scrgbClr r="0" g="0" b="0"/>
          </a:effectRef>
          <a:fontRef idx="minor">
            <a:schemeClr val="dk1"/>
          </a:fontRef>
        </p:style>
        <p:txBody>
          <a:bodyPr anchor="ctr">
            <a:normAutofit/>
          </a:bodyPr>
          <a:lstStyle/>
          <a:p>
            <a:pPr algn="r"/>
            <a:r>
              <a:rPr lang="en-US" sz="4800" b="1" spc="600" dirty="0">
                <a:solidFill>
                  <a:srgbClr val="404040"/>
                </a:solidFill>
                <a:effectLst>
                  <a:outerShdw blurRad="50800" dist="38100" dir="2700000" algn="tl" rotWithShape="0">
                    <a:prstClr val="black">
                      <a:alpha val="40000"/>
                    </a:prstClr>
                  </a:outerShdw>
                </a:effectLst>
                <a:latin typeface=""/>
              </a:rPr>
              <a:t>Racial Justice</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Prayer &amp; Action</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Challenge</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Week 1:</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Lament</a:t>
            </a:r>
          </a:p>
        </p:txBody>
      </p:sp>
      <p:pic>
        <p:nvPicPr>
          <p:cNvPr id="11" name="Picture 10">
            <a:extLst>
              <a:ext uri="{FF2B5EF4-FFF2-40B4-BE49-F238E27FC236}">
                <a16:creationId xmlns:a16="http://schemas.microsoft.com/office/drawing/2014/main" id="{A55B5A14-937B-9242-A280-141395E2A28A}"/>
              </a:ext>
            </a:extLst>
          </p:cNvPr>
          <p:cNvPicPr>
            <a:picLocks noChangeAspect="1"/>
          </p:cNvPicPr>
          <p:nvPr/>
        </p:nvPicPr>
        <p:blipFill>
          <a:blip r:embed="rId4"/>
          <a:stretch>
            <a:fillRect/>
          </a:stretch>
        </p:blipFill>
        <p:spPr>
          <a:xfrm>
            <a:off x="7505323" y="5184411"/>
            <a:ext cx="4312350" cy="1310344"/>
          </a:xfrm>
          <a:prstGeom prst="rect">
            <a:avLst/>
          </a:prstGeom>
        </p:spPr>
      </p:pic>
      <p:pic>
        <p:nvPicPr>
          <p:cNvPr id="5" name="Picture 4" descr="Logo, company name&#10;&#10;Description automatically generated">
            <a:extLst>
              <a:ext uri="{FF2B5EF4-FFF2-40B4-BE49-F238E27FC236}">
                <a16:creationId xmlns:a16="http://schemas.microsoft.com/office/drawing/2014/main" id="{C8A5124A-6060-4F46-9750-380131FEABAB}"/>
              </a:ext>
            </a:extLst>
          </p:cNvPr>
          <p:cNvPicPr>
            <a:picLocks noChangeAspect="1"/>
          </p:cNvPicPr>
          <p:nvPr/>
        </p:nvPicPr>
        <p:blipFill>
          <a:blip r:embed="rId5"/>
          <a:stretch>
            <a:fillRect/>
          </a:stretch>
        </p:blipFill>
        <p:spPr>
          <a:xfrm>
            <a:off x="0" y="-172015"/>
            <a:ext cx="2360703" cy="2360703"/>
          </a:xfrm>
          <a:prstGeom prst="rect">
            <a:avLst/>
          </a:prstGeom>
        </p:spPr>
      </p:pic>
    </p:spTree>
    <p:extLst>
      <p:ext uri="{BB962C8B-B14F-4D97-AF65-F5344CB8AC3E}">
        <p14:creationId xmlns:p14="http://schemas.microsoft.com/office/powerpoint/2010/main" val="4200090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We have behaved in unclean ways: prejudicial, 	discriminatory, xenophobic ways. Our actions have harmed 	the lives of others, polluted their air and water, and taken 	food out of the mouths of their children. Our actions are 	unthoughtful. They are our false testimony.</a:t>
            </a:r>
          </a:p>
          <a:p>
            <a:pPr algn="l"/>
            <a:endParaRPr lang="en-US" sz="3200" dirty="0"/>
          </a:p>
          <a:p>
            <a:pPr algn="l"/>
            <a:r>
              <a:rPr lang="en-US" sz="3200" b="1" dirty="0"/>
              <a:t>All:	These are the actions we have offered to you.  Please 	forgive us.</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Repentance: We Are Unclean</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964692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5759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Make us mindful of our words. We want to become your 	voice for the voiceless. We want to sound clearly your cry 	for justice and mercy. We want to speak your words of grace 	and peace.</a:t>
            </a:r>
          </a:p>
          <a:p>
            <a:pPr algn="l"/>
            <a:endParaRPr lang="en-US" sz="3200" dirty="0"/>
          </a:p>
          <a:p>
            <a:pPr algn="l"/>
            <a:r>
              <a:rPr lang="en-US" sz="3200" b="1" dirty="0"/>
              <a:t>All:	These are the words we desire to offer you. Please hear 	our cry and may it be so.</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Repentance: We Are Unclean</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964692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7457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Make us mindful of how we act. We want to stand with 	those who now stand alone. We want to give a hand to 	those who have been pushed down. We want you to use us 	to wipe tears from eyes and to give support to those who 	feel they cannot go on.</a:t>
            </a:r>
          </a:p>
          <a:p>
            <a:pPr algn="l"/>
            <a:endParaRPr lang="en-US" sz="3200" dirty="0"/>
          </a:p>
          <a:p>
            <a:pPr algn="l"/>
            <a:r>
              <a:rPr lang="en-US" sz="3200" b="1" dirty="0"/>
              <a:t>All:	These are the actions we desire to offer to you. Please 	hear our cry, and may it be so.</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Repentance: We Are Unclean</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964692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11472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7DFC310F-F634-A94B-8380-9465CF68A330}"/>
              </a:ext>
            </a:extLst>
          </p:cNvPr>
          <p:cNvPicPr>
            <a:picLocks noChangeAspect="1"/>
          </p:cNvPicPr>
          <p:nvPr/>
        </p:nvPicPr>
        <p:blipFill>
          <a:blip r:embed="rId2"/>
          <a:stretch>
            <a:fillRect/>
          </a:stretch>
        </p:blipFill>
        <p:spPr>
          <a:xfrm>
            <a:off x="3889375" y="5048217"/>
            <a:ext cx="4413250" cy="1600200"/>
          </a:xfrm>
          <a:prstGeom prst="rect">
            <a:avLst/>
          </a:prstGeom>
        </p:spPr>
      </p:pic>
      <p:sp>
        <p:nvSpPr>
          <p:cNvPr id="3" name="Content Placeholder 2">
            <a:extLst>
              <a:ext uri="{FF2B5EF4-FFF2-40B4-BE49-F238E27FC236}">
                <a16:creationId xmlns:a16="http://schemas.microsoft.com/office/drawing/2014/main" id="{3CEFBCCC-7102-FD45-826D-A4355D22EDF7}"/>
              </a:ext>
            </a:extLst>
          </p:cNvPr>
          <p:cNvSpPr txBox="1">
            <a:spLocks/>
          </p:cNvSpPr>
          <p:nvPr/>
        </p:nvSpPr>
        <p:spPr>
          <a:xfrm>
            <a:off x="4061842" y="65305"/>
            <a:ext cx="7762314" cy="5400516"/>
          </a:xfrm>
          <a:prstGeom prst="rect">
            <a:avLst/>
          </a:prstGeom>
        </p:spPr>
        <p:txBody>
          <a:bodyPr vert="horz" lIns="91440" tIns="45720" rIns="91440" bIns="45720" numCol="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Litany Composed by Rev. Mary C. Johnson.</a:t>
            </a:r>
          </a:p>
          <a:p>
            <a:pPr marL="0" indent="0" algn="just">
              <a:buNone/>
            </a:pPr>
            <a:r>
              <a:rPr lang="en-US" dirty="0"/>
              <a:t>Rev. Mary C. Johnson is a retired member of the Baltimore-Washington Conference. She earned an MDiv from Asbury Theological Seminary and a Graduate Certificate in Spiritual Direction from Moravian Theological Seminary. She is a member of the Upper Room’s Academy for Spiritual Formation. She has served Congregations in Indiana, Maryland, Delaware, and Pennsylvania.</a:t>
            </a:r>
          </a:p>
          <a:p>
            <a:pPr marL="0" indent="0" algn="just">
              <a:buNone/>
            </a:pPr>
            <a:r>
              <a:rPr lang="en-US" dirty="0"/>
              <a:t>She now resides in Carrollton, Virginia. </a:t>
            </a:r>
            <a:endParaRPr lang="en-US" sz="3200" dirty="0"/>
          </a:p>
        </p:txBody>
      </p:sp>
      <p:pic>
        <p:nvPicPr>
          <p:cNvPr id="4" name="Picture 3" descr="A picture containing wall, person, indoor, red&#10;&#10;Description automatically generated">
            <a:extLst>
              <a:ext uri="{FF2B5EF4-FFF2-40B4-BE49-F238E27FC236}">
                <a16:creationId xmlns:a16="http://schemas.microsoft.com/office/drawing/2014/main" id="{B9830A5B-4162-A54B-8BD9-62BF4A9B8CC4}"/>
              </a:ext>
            </a:extLst>
          </p:cNvPr>
          <p:cNvPicPr>
            <a:picLocks noChangeAspect="1"/>
          </p:cNvPicPr>
          <p:nvPr/>
        </p:nvPicPr>
        <p:blipFill>
          <a:blip r:embed="rId3"/>
          <a:stretch>
            <a:fillRect/>
          </a:stretch>
        </p:blipFill>
        <p:spPr>
          <a:xfrm>
            <a:off x="429836" y="736367"/>
            <a:ext cx="3284719" cy="4058392"/>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39731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00AC-5787-164B-A06C-339D65E5FA4F}"/>
              </a:ext>
            </a:extLst>
          </p:cNvPr>
          <p:cNvSpPr>
            <a:spLocks noGrp="1"/>
          </p:cNvSpPr>
          <p:nvPr>
            <p:ph type="ctrTitle"/>
          </p:nvPr>
        </p:nvSpPr>
        <p:spPr>
          <a:xfrm>
            <a:off x="2045598" y="258395"/>
            <a:ext cx="9809172" cy="3625542"/>
          </a:xfrm>
          <a:noFill/>
          <a:ln>
            <a:noFill/>
          </a:ln>
        </p:spPr>
        <p:style>
          <a:lnRef idx="0">
            <a:scrgbClr r="0" g="0" b="0"/>
          </a:lnRef>
          <a:fillRef idx="0">
            <a:scrgbClr r="0" g="0" b="0"/>
          </a:fillRef>
          <a:effectRef idx="0">
            <a:scrgbClr r="0" g="0" b="0"/>
          </a:effectRef>
          <a:fontRef idx="minor">
            <a:schemeClr val="dk1"/>
          </a:fontRef>
        </p:style>
        <p:txBody>
          <a:bodyPr anchor="ctr">
            <a:normAutofit/>
          </a:bodyPr>
          <a:lstStyle/>
          <a:p>
            <a:pPr algn="r"/>
            <a:r>
              <a:rPr lang="en-US" sz="4800" b="1" spc="600" dirty="0">
                <a:solidFill>
                  <a:srgbClr val="404040"/>
                </a:solidFill>
                <a:effectLst>
                  <a:outerShdw blurRad="50800" dist="38100" dir="2700000" algn="tl" rotWithShape="0">
                    <a:prstClr val="black">
                      <a:alpha val="40000"/>
                    </a:prstClr>
                  </a:outerShdw>
                </a:effectLst>
                <a:latin typeface=""/>
              </a:rPr>
              <a:t>Racial Justice</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Prayer &amp; Action</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Challenge</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Week 3:</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Healing</a:t>
            </a:r>
          </a:p>
        </p:txBody>
      </p:sp>
      <p:pic>
        <p:nvPicPr>
          <p:cNvPr id="11" name="Picture 10">
            <a:extLst>
              <a:ext uri="{FF2B5EF4-FFF2-40B4-BE49-F238E27FC236}">
                <a16:creationId xmlns:a16="http://schemas.microsoft.com/office/drawing/2014/main" id="{A55B5A14-937B-9242-A280-141395E2A28A}"/>
              </a:ext>
            </a:extLst>
          </p:cNvPr>
          <p:cNvPicPr>
            <a:picLocks noChangeAspect="1"/>
          </p:cNvPicPr>
          <p:nvPr/>
        </p:nvPicPr>
        <p:blipFill>
          <a:blip r:embed="rId4"/>
          <a:stretch>
            <a:fillRect/>
          </a:stretch>
        </p:blipFill>
        <p:spPr>
          <a:xfrm>
            <a:off x="7505323" y="5184411"/>
            <a:ext cx="4312350" cy="1310344"/>
          </a:xfrm>
          <a:prstGeom prst="rect">
            <a:avLst/>
          </a:prstGeom>
        </p:spPr>
      </p:pic>
      <p:pic>
        <p:nvPicPr>
          <p:cNvPr id="5" name="Picture 4" descr="Logo, company name&#10;&#10;Description automatically generated">
            <a:extLst>
              <a:ext uri="{FF2B5EF4-FFF2-40B4-BE49-F238E27FC236}">
                <a16:creationId xmlns:a16="http://schemas.microsoft.com/office/drawing/2014/main" id="{C8A5124A-6060-4F46-9750-380131FEABAB}"/>
              </a:ext>
            </a:extLst>
          </p:cNvPr>
          <p:cNvPicPr>
            <a:picLocks noChangeAspect="1"/>
          </p:cNvPicPr>
          <p:nvPr/>
        </p:nvPicPr>
        <p:blipFill>
          <a:blip r:embed="rId5"/>
          <a:stretch>
            <a:fillRect/>
          </a:stretch>
        </p:blipFill>
        <p:spPr>
          <a:xfrm>
            <a:off x="0" y="-172015"/>
            <a:ext cx="2360703" cy="2360703"/>
          </a:xfrm>
          <a:prstGeom prst="rect">
            <a:avLst/>
          </a:prstGeom>
        </p:spPr>
      </p:pic>
    </p:spTree>
    <p:extLst>
      <p:ext uri="{BB962C8B-B14F-4D97-AF65-F5344CB8AC3E}">
        <p14:creationId xmlns:p14="http://schemas.microsoft.com/office/powerpoint/2010/main" val="317568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We have felt the pain. We have felt the world contract. We 	have felt the urgent need to push into the future. We know 	that God is in the process of creating all things new.</a:t>
            </a:r>
          </a:p>
          <a:p>
            <a:pPr algn="l"/>
            <a:endParaRPr lang="en-US" sz="3200" dirty="0"/>
          </a:p>
          <a:p>
            <a:pPr algn="l"/>
            <a:r>
              <a:rPr lang="en-US" sz="3200" b="1" dirty="0"/>
              <a:t>All:	Letting go of the pains of our past, we embrace with love 	all that God is doing next.</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Healing: Giving Birth</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768096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5744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Out of the blood and the sweat, we are given the gift of 	new life, a new day, a new beginning. The past is a memory, 	but the future reaches out into our dreams.</a:t>
            </a:r>
          </a:p>
          <a:p>
            <a:pPr algn="l"/>
            <a:endParaRPr lang="en-US" sz="3200" dirty="0"/>
          </a:p>
          <a:p>
            <a:pPr algn="l"/>
            <a:r>
              <a:rPr lang="en-US" sz="3200" b="1" dirty="0"/>
              <a:t>All:	Letting go of the pains of our past, we embrace with love 	all that God is doing next.</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Healing: Giving Birth</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768096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49602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Shaped by the lessons of the past, we sing a new lullaby to 	calm the fears of all that is new: a new chance to love, 	where there was hate; a new chance to create, where there 	was only desolation.</a:t>
            </a:r>
          </a:p>
          <a:p>
            <a:pPr algn="l"/>
            <a:endParaRPr lang="en-US" sz="3200" dirty="0"/>
          </a:p>
          <a:p>
            <a:pPr algn="l"/>
            <a:r>
              <a:rPr lang="en-US" sz="3200" b="1" dirty="0"/>
              <a:t>All:	Letting go of the pains of our past, we embrace with love 	all that God is doing next.</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Healing: Giving Birth</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768096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11452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Sharing the strength God has given us, we allow new life to 	drink deeply of the goodness that fills our breasts. 	Rebuilding new life in God’s own image: building dignity, 	pride, and self-respect. We are holding the future securely 	in our arms.</a:t>
            </a:r>
          </a:p>
          <a:p>
            <a:pPr algn="l"/>
            <a:endParaRPr lang="en-US" sz="3200" dirty="0"/>
          </a:p>
          <a:p>
            <a:pPr algn="l"/>
            <a:r>
              <a:rPr lang="en-US" sz="3200" b="1" dirty="0"/>
              <a:t>All:	Letting go of the pains of our past, we embrace with love 	all that God is doing next.</a:t>
            </a:r>
            <a:r>
              <a:rPr lang="en-US" sz="3200" dirty="0"/>
              <a:t>  </a:t>
            </a:r>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Healing: Giving Birth</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768096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13682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7DFC310F-F634-A94B-8380-9465CF68A330}"/>
              </a:ext>
            </a:extLst>
          </p:cNvPr>
          <p:cNvPicPr>
            <a:picLocks noChangeAspect="1"/>
          </p:cNvPicPr>
          <p:nvPr/>
        </p:nvPicPr>
        <p:blipFill>
          <a:blip r:embed="rId2"/>
          <a:stretch>
            <a:fillRect/>
          </a:stretch>
        </p:blipFill>
        <p:spPr>
          <a:xfrm>
            <a:off x="3889375" y="5048217"/>
            <a:ext cx="4413250" cy="1600200"/>
          </a:xfrm>
          <a:prstGeom prst="rect">
            <a:avLst/>
          </a:prstGeom>
        </p:spPr>
      </p:pic>
      <p:sp>
        <p:nvSpPr>
          <p:cNvPr id="3" name="Content Placeholder 2">
            <a:extLst>
              <a:ext uri="{FF2B5EF4-FFF2-40B4-BE49-F238E27FC236}">
                <a16:creationId xmlns:a16="http://schemas.microsoft.com/office/drawing/2014/main" id="{3CEFBCCC-7102-FD45-826D-A4355D22EDF7}"/>
              </a:ext>
            </a:extLst>
          </p:cNvPr>
          <p:cNvSpPr txBox="1">
            <a:spLocks/>
          </p:cNvSpPr>
          <p:nvPr/>
        </p:nvSpPr>
        <p:spPr>
          <a:xfrm>
            <a:off x="4061842" y="65305"/>
            <a:ext cx="7762314" cy="5400516"/>
          </a:xfrm>
          <a:prstGeom prst="rect">
            <a:avLst/>
          </a:prstGeom>
        </p:spPr>
        <p:txBody>
          <a:bodyPr vert="horz" lIns="91440" tIns="45720" rIns="91440" bIns="45720" numCol="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Litany Composed by Rev. Mary C. Johnson.</a:t>
            </a:r>
          </a:p>
          <a:p>
            <a:pPr marL="0" indent="0" algn="just">
              <a:buNone/>
            </a:pPr>
            <a:r>
              <a:rPr lang="en-US" dirty="0"/>
              <a:t>Rev. Mary C. Johnson is a retired member of the Baltimore-Washington Conference. She earned an MDiv from Asbury Theological Seminary and a Graduate Certificate in Spiritual Direction from Moravian Theological Seminary. She is a member of the Upper Room’s Academy for Spiritual Formation. She has served Congregations in Indiana, Maryland, Delaware, and Pennsylvania.</a:t>
            </a:r>
          </a:p>
          <a:p>
            <a:pPr marL="0" indent="0" algn="just">
              <a:buNone/>
            </a:pPr>
            <a:r>
              <a:rPr lang="en-US" dirty="0"/>
              <a:t>She now resides in Carrollton, Virginia. </a:t>
            </a:r>
            <a:endParaRPr lang="en-US" sz="3200" dirty="0"/>
          </a:p>
        </p:txBody>
      </p:sp>
      <p:pic>
        <p:nvPicPr>
          <p:cNvPr id="4" name="Picture 3" descr="A picture containing wall, person, indoor, red&#10;&#10;Description automatically generated">
            <a:extLst>
              <a:ext uri="{FF2B5EF4-FFF2-40B4-BE49-F238E27FC236}">
                <a16:creationId xmlns:a16="http://schemas.microsoft.com/office/drawing/2014/main" id="{B9830A5B-4162-A54B-8BD9-62BF4A9B8CC4}"/>
              </a:ext>
            </a:extLst>
          </p:cNvPr>
          <p:cNvPicPr>
            <a:picLocks noChangeAspect="1"/>
          </p:cNvPicPr>
          <p:nvPr/>
        </p:nvPicPr>
        <p:blipFill>
          <a:blip r:embed="rId3"/>
          <a:stretch>
            <a:fillRect/>
          </a:stretch>
        </p:blipFill>
        <p:spPr>
          <a:xfrm>
            <a:off x="429836" y="736367"/>
            <a:ext cx="3284719" cy="4058392"/>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91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indent="-457200" algn="l"/>
            <a:r>
              <a:rPr lang="en-US" sz="3200" dirty="0"/>
              <a:t>One: 	Christ, You share our poverty. You dwell with us in our food 	deserts. Every day you know it seems the same, the struggle 	for life never ceasing.</a:t>
            </a:r>
          </a:p>
          <a:p>
            <a:pPr indent="-457200" algn="l"/>
            <a:endParaRPr lang="en-US" sz="3200" dirty="0"/>
          </a:p>
          <a:p>
            <a:pPr indent="-457200" algn="l"/>
            <a:r>
              <a:rPr lang="en-US" sz="3200" b="1" dirty="0"/>
              <a:t>All: 	How long do we have to wait to enter your promised land?</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9019523" cy="650604"/>
          </a:xfrm>
        </p:spPr>
        <p:txBody>
          <a:bodyPr anchor="b">
            <a:normAutofit/>
          </a:bodyPr>
          <a:lstStyle/>
          <a:p>
            <a:pPr algn="l"/>
            <a:r>
              <a:rPr lang="en-US" sz="3800" b="1" spc="300" dirty="0">
                <a:latin typeface="Franklin Gothic Demi" panose="020B0603020102020204" pitchFamily="34" charset="0"/>
              </a:rPr>
              <a:t>Litany of Lamentation: How Long?</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850392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9127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00AC-5787-164B-A06C-339D65E5FA4F}"/>
              </a:ext>
            </a:extLst>
          </p:cNvPr>
          <p:cNvSpPr>
            <a:spLocks noGrp="1"/>
          </p:cNvSpPr>
          <p:nvPr>
            <p:ph type="ctrTitle"/>
          </p:nvPr>
        </p:nvSpPr>
        <p:spPr>
          <a:xfrm>
            <a:off x="2045598" y="258395"/>
            <a:ext cx="9809172" cy="3625542"/>
          </a:xfrm>
          <a:noFill/>
          <a:ln>
            <a:noFill/>
          </a:ln>
        </p:spPr>
        <p:style>
          <a:lnRef idx="0">
            <a:scrgbClr r="0" g="0" b="0"/>
          </a:lnRef>
          <a:fillRef idx="0">
            <a:scrgbClr r="0" g="0" b="0"/>
          </a:fillRef>
          <a:effectRef idx="0">
            <a:scrgbClr r="0" g="0" b="0"/>
          </a:effectRef>
          <a:fontRef idx="minor">
            <a:schemeClr val="dk1"/>
          </a:fontRef>
        </p:style>
        <p:txBody>
          <a:bodyPr anchor="ctr">
            <a:normAutofit/>
          </a:bodyPr>
          <a:lstStyle/>
          <a:p>
            <a:pPr algn="r"/>
            <a:r>
              <a:rPr lang="en-US" sz="4800" b="1" spc="600" dirty="0">
                <a:solidFill>
                  <a:srgbClr val="404040"/>
                </a:solidFill>
                <a:effectLst>
                  <a:outerShdw blurRad="50800" dist="38100" dir="2700000" algn="tl" rotWithShape="0">
                    <a:prstClr val="black">
                      <a:alpha val="40000"/>
                    </a:prstClr>
                  </a:outerShdw>
                </a:effectLst>
                <a:latin typeface=""/>
              </a:rPr>
              <a:t>Racial Justice</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Prayer &amp; Action</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Challenge</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Week 4:</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Reconciliation</a:t>
            </a:r>
          </a:p>
        </p:txBody>
      </p:sp>
      <p:pic>
        <p:nvPicPr>
          <p:cNvPr id="11" name="Picture 10">
            <a:extLst>
              <a:ext uri="{FF2B5EF4-FFF2-40B4-BE49-F238E27FC236}">
                <a16:creationId xmlns:a16="http://schemas.microsoft.com/office/drawing/2014/main" id="{A55B5A14-937B-9242-A280-141395E2A28A}"/>
              </a:ext>
            </a:extLst>
          </p:cNvPr>
          <p:cNvPicPr>
            <a:picLocks noChangeAspect="1"/>
          </p:cNvPicPr>
          <p:nvPr/>
        </p:nvPicPr>
        <p:blipFill>
          <a:blip r:embed="rId4"/>
          <a:stretch>
            <a:fillRect/>
          </a:stretch>
        </p:blipFill>
        <p:spPr>
          <a:xfrm>
            <a:off x="7505323" y="5184411"/>
            <a:ext cx="4312350" cy="1310344"/>
          </a:xfrm>
          <a:prstGeom prst="rect">
            <a:avLst/>
          </a:prstGeom>
        </p:spPr>
      </p:pic>
      <p:pic>
        <p:nvPicPr>
          <p:cNvPr id="5" name="Picture 4" descr="Logo, company name&#10;&#10;Description automatically generated">
            <a:extLst>
              <a:ext uri="{FF2B5EF4-FFF2-40B4-BE49-F238E27FC236}">
                <a16:creationId xmlns:a16="http://schemas.microsoft.com/office/drawing/2014/main" id="{C8A5124A-6060-4F46-9750-380131FEABAB}"/>
              </a:ext>
            </a:extLst>
          </p:cNvPr>
          <p:cNvPicPr>
            <a:picLocks noChangeAspect="1"/>
          </p:cNvPicPr>
          <p:nvPr/>
        </p:nvPicPr>
        <p:blipFill>
          <a:blip r:embed="rId5"/>
          <a:stretch>
            <a:fillRect/>
          </a:stretch>
        </p:blipFill>
        <p:spPr>
          <a:xfrm>
            <a:off x="0" y="-172015"/>
            <a:ext cx="2360703" cy="2360703"/>
          </a:xfrm>
          <a:prstGeom prst="rect">
            <a:avLst/>
          </a:prstGeom>
        </p:spPr>
      </p:pic>
    </p:spTree>
    <p:extLst>
      <p:ext uri="{BB962C8B-B14F-4D97-AF65-F5344CB8AC3E}">
        <p14:creationId xmlns:p14="http://schemas.microsoft.com/office/powerpoint/2010/main" val="984430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We desire Godly eyes. We want to see others as Christ sees 	them. We want to see others as beloved. We need to see 	their struggles. We need to see their pain. We need to see 	their heart.</a:t>
            </a:r>
          </a:p>
          <a:p>
            <a:pPr algn="l"/>
            <a:endParaRPr lang="en-US" sz="3200" dirty="0"/>
          </a:p>
          <a:p>
            <a:pPr algn="l"/>
            <a:r>
              <a:rPr lang="en-US" sz="3200" b="1" dirty="0"/>
              <a:t>All:	We want to stand amazed as we look upon Love’s new 	creation.</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Reconciliation: Godly Eyes</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905256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8703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We desire Godly eyes. We need to observe the new 	creation. We need to see that others have a new heart 	beating. We need to recognize the reprogramming of their 	minds. We desire to share in God’s joy.</a:t>
            </a:r>
          </a:p>
          <a:p>
            <a:pPr algn="l"/>
            <a:endParaRPr lang="en-US" sz="3200" dirty="0"/>
          </a:p>
          <a:p>
            <a:pPr algn="l"/>
            <a:r>
              <a:rPr lang="en-US" sz="3200" b="1" dirty="0"/>
              <a:t>All:	We want to stand amazed as we look upon Love’s new 	creation.</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Reconciliation: Godly Eyes</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905256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11238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We want Godly eyes. We need a view of new life’s 	becoming. We need to see God’s reasons for hope. We need 	to notice like God does, even minute changes in the lives of 	others, so that I might encourage even the smallest spark of 	new life.</a:t>
            </a:r>
          </a:p>
          <a:p>
            <a:pPr algn="l"/>
            <a:endParaRPr lang="en-US" sz="3200" dirty="0"/>
          </a:p>
          <a:p>
            <a:pPr algn="l"/>
            <a:r>
              <a:rPr lang="en-US" sz="3200" b="1" dirty="0"/>
              <a:t>All:	We want to stand amazed as we look upon Love’s new 	creation.</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Reconciliation: Godly Eyes</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905256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17579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We want Godly eyes. We need to see the old passing away. 	We need to notice the renewal of minds. We do not want to 	miss the hard-won changes, opening hearts to a deeper 	compassion. We need a chance to sing and dance our 	hallelujahs.</a:t>
            </a:r>
          </a:p>
          <a:p>
            <a:pPr algn="l"/>
            <a:endParaRPr lang="en-US" sz="3200" dirty="0"/>
          </a:p>
          <a:p>
            <a:pPr algn="l"/>
            <a:r>
              <a:rPr lang="en-US" sz="3200" b="1" dirty="0"/>
              <a:t>All:	We want to stand amazed as we look upon Love’s new 	creation.</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Reconciliation: Godly Eyes</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905256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0017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7DFC310F-F634-A94B-8380-9465CF68A330}"/>
              </a:ext>
            </a:extLst>
          </p:cNvPr>
          <p:cNvPicPr>
            <a:picLocks noChangeAspect="1"/>
          </p:cNvPicPr>
          <p:nvPr/>
        </p:nvPicPr>
        <p:blipFill>
          <a:blip r:embed="rId2"/>
          <a:stretch>
            <a:fillRect/>
          </a:stretch>
        </p:blipFill>
        <p:spPr>
          <a:xfrm>
            <a:off x="3889375" y="5048217"/>
            <a:ext cx="4413250" cy="1600200"/>
          </a:xfrm>
          <a:prstGeom prst="rect">
            <a:avLst/>
          </a:prstGeom>
        </p:spPr>
      </p:pic>
      <p:sp>
        <p:nvSpPr>
          <p:cNvPr id="3" name="Content Placeholder 2">
            <a:extLst>
              <a:ext uri="{FF2B5EF4-FFF2-40B4-BE49-F238E27FC236}">
                <a16:creationId xmlns:a16="http://schemas.microsoft.com/office/drawing/2014/main" id="{3CEFBCCC-7102-FD45-826D-A4355D22EDF7}"/>
              </a:ext>
            </a:extLst>
          </p:cNvPr>
          <p:cNvSpPr txBox="1">
            <a:spLocks/>
          </p:cNvSpPr>
          <p:nvPr/>
        </p:nvSpPr>
        <p:spPr>
          <a:xfrm>
            <a:off x="4061842" y="65305"/>
            <a:ext cx="7762314" cy="5400516"/>
          </a:xfrm>
          <a:prstGeom prst="rect">
            <a:avLst/>
          </a:prstGeom>
        </p:spPr>
        <p:txBody>
          <a:bodyPr vert="horz" lIns="91440" tIns="45720" rIns="91440" bIns="45720" numCol="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Litany Composed by Rev. Mary C. Johnson.</a:t>
            </a:r>
          </a:p>
          <a:p>
            <a:pPr marL="0" indent="0" algn="just">
              <a:buNone/>
            </a:pPr>
            <a:r>
              <a:rPr lang="en-US" dirty="0"/>
              <a:t>Rev. Mary C. Johnson is a retired member of the Baltimore-Washington Conference. She earned an MDiv from Asbury Theological Seminary and a Graduate Certificate in Spiritual Direction from Moravian Theological Seminary. She is a member of the Upper Room’s Academy for Spiritual Formation. She has served Congregations in Indiana, Maryland, Delaware, and Pennsylvania.</a:t>
            </a:r>
          </a:p>
          <a:p>
            <a:pPr marL="0" indent="0" algn="just">
              <a:buNone/>
            </a:pPr>
            <a:r>
              <a:rPr lang="en-US" dirty="0"/>
              <a:t>She now resides in Carrollton, Virginia. </a:t>
            </a:r>
            <a:endParaRPr lang="en-US" sz="3200" dirty="0"/>
          </a:p>
        </p:txBody>
      </p:sp>
      <p:pic>
        <p:nvPicPr>
          <p:cNvPr id="4" name="Picture 3" descr="A picture containing wall, person, indoor, red&#10;&#10;Description automatically generated">
            <a:extLst>
              <a:ext uri="{FF2B5EF4-FFF2-40B4-BE49-F238E27FC236}">
                <a16:creationId xmlns:a16="http://schemas.microsoft.com/office/drawing/2014/main" id="{B9830A5B-4162-A54B-8BD9-62BF4A9B8CC4}"/>
              </a:ext>
            </a:extLst>
          </p:cNvPr>
          <p:cNvPicPr>
            <a:picLocks noChangeAspect="1"/>
          </p:cNvPicPr>
          <p:nvPr/>
        </p:nvPicPr>
        <p:blipFill>
          <a:blip r:embed="rId3"/>
          <a:stretch>
            <a:fillRect/>
          </a:stretch>
        </p:blipFill>
        <p:spPr>
          <a:xfrm>
            <a:off x="429836" y="736367"/>
            <a:ext cx="3284719" cy="4058392"/>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00366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00AC-5787-164B-A06C-339D65E5FA4F}"/>
              </a:ext>
            </a:extLst>
          </p:cNvPr>
          <p:cNvSpPr>
            <a:spLocks noGrp="1"/>
          </p:cNvSpPr>
          <p:nvPr>
            <p:ph type="ctrTitle"/>
          </p:nvPr>
        </p:nvSpPr>
        <p:spPr>
          <a:xfrm>
            <a:off x="2045598" y="258395"/>
            <a:ext cx="9809172" cy="3625542"/>
          </a:xfrm>
          <a:noFill/>
          <a:ln>
            <a:noFill/>
          </a:ln>
        </p:spPr>
        <p:style>
          <a:lnRef idx="0">
            <a:scrgbClr r="0" g="0" b="0"/>
          </a:lnRef>
          <a:fillRef idx="0">
            <a:scrgbClr r="0" g="0" b="0"/>
          </a:fillRef>
          <a:effectRef idx="0">
            <a:scrgbClr r="0" g="0" b="0"/>
          </a:effectRef>
          <a:fontRef idx="minor">
            <a:schemeClr val="dk1"/>
          </a:fontRef>
        </p:style>
        <p:txBody>
          <a:bodyPr anchor="ctr">
            <a:normAutofit/>
          </a:bodyPr>
          <a:lstStyle/>
          <a:p>
            <a:pPr algn="r"/>
            <a:r>
              <a:rPr lang="en-US" sz="4800" b="1" spc="600" dirty="0">
                <a:solidFill>
                  <a:srgbClr val="404040"/>
                </a:solidFill>
                <a:effectLst>
                  <a:outerShdw blurRad="50800" dist="38100" dir="2700000" algn="tl" rotWithShape="0">
                    <a:prstClr val="black">
                      <a:alpha val="40000"/>
                    </a:prstClr>
                  </a:outerShdw>
                </a:effectLst>
                <a:latin typeface=""/>
              </a:rPr>
              <a:t>Racial Justice</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Prayer &amp; Action</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Challenge</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Week 5:</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Hope</a:t>
            </a:r>
          </a:p>
        </p:txBody>
      </p:sp>
      <p:pic>
        <p:nvPicPr>
          <p:cNvPr id="11" name="Picture 10">
            <a:extLst>
              <a:ext uri="{FF2B5EF4-FFF2-40B4-BE49-F238E27FC236}">
                <a16:creationId xmlns:a16="http://schemas.microsoft.com/office/drawing/2014/main" id="{A55B5A14-937B-9242-A280-141395E2A28A}"/>
              </a:ext>
            </a:extLst>
          </p:cNvPr>
          <p:cNvPicPr>
            <a:picLocks noChangeAspect="1"/>
          </p:cNvPicPr>
          <p:nvPr/>
        </p:nvPicPr>
        <p:blipFill>
          <a:blip r:embed="rId4"/>
          <a:stretch>
            <a:fillRect/>
          </a:stretch>
        </p:blipFill>
        <p:spPr>
          <a:xfrm>
            <a:off x="7505323" y="5184411"/>
            <a:ext cx="4312350" cy="1310344"/>
          </a:xfrm>
          <a:prstGeom prst="rect">
            <a:avLst/>
          </a:prstGeom>
        </p:spPr>
      </p:pic>
      <p:pic>
        <p:nvPicPr>
          <p:cNvPr id="5" name="Picture 4" descr="Logo, company name&#10;&#10;Description automatically generated">
            <a:extLst>
              <a:ext uri="{FF2B5EF4-FFF2-40B4-BE49-F238E27FC236}">
                <a16:creationId xmlns:a16="http://schemas.microsoft.com/office/drawing/2014/main" id="{C8A5124A-6060-4F46-9750-380131FEABAB}"/>
              </a:ext>
            </a:extLst>
          </p:cNvPr>
          <p:cNvPicPr>
            <a:picLocks noChangeAspect="1"/>
          </p:cNvPicPr>
          <p:nvPr/>
        </p:nvPicPr>
        <p:blipFill>
          <a:blip r:embed="rId5"/>
          <a:stretch>
            <a:fillRect/>
          </a:stretch>
        </p:blipFill>
        <p:spPr>
          <a:xfrm>
            <a:off x="0" y="-172015"/>
            <a:ext cx="2360703" cy="2360703"/>
          </a:xfrm>
          <a:prstGeom prst="rect">
            <a:avLst/>
          </a:prstGeom>
        </p:spPr>
      </p:pic>
    </p:spTree>
    <p:extLst>
      <p:ext uri="{BB962C8B-B14F-4D97-AF65-F5344CB8AC3E}">
        <p14:creationId xmlns:p14="http://schemas.microsoft.com/office/powerpoint/2010/main" val="2647789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We were stripped of our language and culture. We were 	deprived of the rituals and dances that fed out souls. They 	silenced our drums and our songs.</a:t>
            </a:r>
          </a:p>
          <a:p>
            <a:pPr algn="l"/>
            <a:endParaRPr lang="en-US" sz="3200" dirty="0"/>
          </a:p>
          <a:p>
            <a:pPr algn="l"/>
            <a:r>
              <a:rPr lang="en-US" sz="3200" b="1" dirty="0"/>
              <a:t>All:	We will grow again. Hear us speak. See us dance to the 	sound of our own rhythms. </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Hope: We Will Grow Again</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891540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24239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They stole our land. They cheated us out of forty acres and 	a mule. They made promises they never kept and laws we 	have had to break.</a:t>
            </a:r>
          </a:p>
          <a:p>
            <a:pPr algn="l"/>
            <a:endParaRPr lang="en-US" sz="3200" dirty="0"/>
          </a:p>
          <a:p>
            <a:pPr algn="l"/>
            <a:r>
              <a:rPr lang="en-US" sz="3200" b="1" dirty="0"/>
              <a:t>All:	We will grow again. See our resilience. Behold our pride in 	all we have accomplished.</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Hope: We Will Grow Again</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891540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82111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They tried to silence out history. Others may have forgotten, 	but we never will. The truth will drown out their lies. Our 	lives are beautiful. Our ways are brilliant.</a:t>
            </a:r>
          </a:p>
          <a:p>
            <a:pPr algn="l"/>
            <a:endParaRPr lang="en-US" sz="3200" dirty="0"/>
          </a:p>
          <a:p>
            <a:pPr algn="l"/>
            <a:r>
              <a:rPr lang="en-US" sz="3200" b="1" dirty="0"/>
              <a:t>All:	We will grow again. Listen to our stories of sacrifices long 	remembered. Know the source of our pride, the reason for 	our vision.</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Hope: We Will Grow Again</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891540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3213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indent="-457200" algn="l"/>
            <a:r>
              <a:rPr lang="en-US" sz="3200" dirty="0"/>
              <a:t>One: 	Jesus, You hear the lies told about us. We are not lazy. We 	do not waste anything you have given us. Every day you join 	us as we struggle to pay our bills</a:t>
            </a:r>
          </a:p>
          <a:p>
            <a:pPr indent="-457200" algn="l"/>
            <a:endParaRPr lang="en-US" sz="3200" dirty="0"/>
          </a:p>
          <a:p>
            <a:pPr indent="-457200" algn="l"/>
            <a:r>
              <a:rPr lang="en-US" sz="3200" b="1" dirty="0"/>
              <a:t>All: 	How long do we have to wait to enter your promised land?</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9019523" cy="650604"/>
          </a:xfrm>
        </p:spPr>
        <p:txBody>
          <a:bodyPr anchor="b">
            <a:normAutofit/>
          </a:bodyPr>
          <a:lstStyle/>
          <a:p>
            <a:pPr algn="l"/>
            <a:r>
              <a:rPr lang="en-US" sz="3800" b="1" spc="300" dirty="0">
                <a:latin typeface="Franklin Gothic Demi" panose="020B0603020102020204" pitchFamily="34" charset="0"/>
              </a:rPr>
              <a:t>Litany of Lamentation: How Long?</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850392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1926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We are more than our past. The past is but the seeds of our 	future. A whole future that others never dreamed for us is 	before us, the gift of God.</a:t>
            </a:r>
          </a:p>
          <a:p>
            <a:pPr algn="l"/>
            <a:endParaRPr lang="en-US" sz="3200" dirty="0"/>
          </a:p>
          <a:p>
            <a:pPr algn="l"/>
            <a:r>
              <a:rPr lang="en-US" sz="3200" b="1" dirty="0"/>
              <a:t>All:	We will grow again. We have not come to the end of our 	journey. Behold, God is still creating through our sacred 	lives. God is now ready to do something extravagant.</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Hope: We Will Grow Again</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891540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2916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7DFC310F-F634-A94B-8380-9465CF68A330}"/>
              </a:ext>
            </a:extLst>
          </p:cNvPr>
          <p:cNvPicPr>
            <a:picLocks noChangeAspect="1"/>
          </p:cNvPicPr>
          <p:nvPr/>
        </p:nvPicPr>
        <p:blipFill>
          <a:blip r:embed="rId2"/>
          <a:stretch>
            <a:fillRect/>
          </a:stretch>
        </p:blipFill>
        <p:spPr>
          <a:xfrm>
            <a:off x="3889375" y="5048217"/>
            <a:ext cx="4413250" cy="1600200"/>
          </a:xfrm>
          <a:prstGeom prst="rect">
            <a:avLst/>
          </a:prstGeom>
        </p:spPr>
      </p:pic>
      <p:sp>
        <p:nvSpPr>
          <p:cNvPr id="3" name="Content Placeholder 2">
            <a:extLst>
              <a:ext uri="{FF2B5EF4-FFF2-40B4-BE49-F238E27FC236}">
                <a16:creationId xmlns:a16="http://schemas.microsoft.com/office/drawing/2014/main" id="{3CEFBCCC-7102-FD45-826D-A4355D22EDF7}"/>
              </a:ext>
            </a:extLst>
          </p:cNvPr>
          <p:cNvSpPr txBox="1">
            <a:spLocks/>
          </p:cNvSpPr>
          <p:nvPr/>
        </p:nvSpPr>
        <p:spPr>
          <a:xfrm>
            <a:off x="4061842" y="65305"/>
            <a:ext cx="7762314" cy="5400516"/>
          </a:xfrm>
          <a:prstGeom prst="rect">
            <a:avLst/>
          </a:prstGeom>
        </p:spPr>
        <p:txBody>
          <a:bodyPr vert="horz" lIns="91440" tIns="45720" rIns="91440" bIns="45720" numCol="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Litany Composed by Rev. Mary C. Johnson.</a:t>
            </a:r>
          </a:p>
          <a:p>
            <a:pPr marL="0" indent="0" algn="just">
              <a:buNone/>
            </a:pPr>
            <a:r>
              <a:rPr lang="en-US" dirty="0"/>
              <a:t>Rev. Mary C. Johnson is a retired member of the Baltimore-Washington Conference. She earned an MDiv from Asbury Theological Seminary and a Graduate Certificate in Spiritual Direction from Moravian Theological Seminary. She is a member of the Upper Room’s Academy for Spiritual Formation. She has served Congregations in Indiana, Maryland, Delaware, and Pennsylvania.</a:t>
            </a:r>
          </a:p>
          <a:p>
            <a:pPr marL="0" indent="0" algn="just">
              <a:buNone/>
            </a:pPr>
            <a:r>
              <a:rPr lang="en-US" dirty="0"/>
              <a:t>She now resides in Carrollton, Virginia. </a:t>
            </a:r>
            <a:endParaRPr lang="en-US" sz="3200" dirty="0"/>
          </a:p>
        </p:txBody>
      </p:sp>
      <p:pic>
        <p:nvPicPr>
          <p:cNvPr id="4" name="Picture 3" descr="A picture containing wall, person, indoor, red&#10;&#10;Description automatically generated">
            <a:extLst>
              <a:ext uri="{FF2B5EF4-FFF2-40B4-BE49-F238E27FC236}">
                <a16:creationId xmlns:a16="http://schemas.microsoft.com/office/drawing/2014/main" id="{B9830A5B-4162-A54B-8BD9-62BF4A9B8CC4}"/>
              </a:ext>
            </a:extLst>
          </p:cNvPr>
          <p:cNvPicPr>
            <a:picLocks noChangeAspect="1"/>
          </p:cNvPicPr>
          <p:nvPr/>
        </p:nvPicPr>
        <p:blipFill>
          <a:blip r:embed="rId3"/>
          <a:stretch>
            <a:fillRect/>
          </a:stretch>
        </p:blipFill>
        <p:spPr>
          <a:xfrm>
            <a:off x="429836" y="736367"/>
            <a:ext cx="3284719" cy="4058392"/>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80312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00AC-5787-164B-A06C-339D65E5FA4F}"/>
              </a:ext>
            </a:extLst>
          </p:cNvPr>
          <p:cNvSpPr>
            <a:spLocks noGrp="1"/>
          </p:cNvSpPr>
          <p:nvPr>
            <p:ph type="ctrTitle"/>
          </p:nvPr>
        </p:nvSpPr>
        <p:spPr>
          <a:xfrm>
            <a:off x="2045598" y="258395"/>
            <a:ext cx="9809172" cy="3625542"/>
          </a:xfrm>
          <a:noFill/>
          <a:ln>
            <a:noFill/>
          </a:ln>
        </p:spPr>
        <p:style>
          <a:lnRef idx="0">
            <a:scrgbClr r="0" g="0" b="0"/>
          </a:lnRef>
          <a:fillRef idx="0">
            <a:scrgbClr r="0" g="0" b="0"/>
          </a:fillRef>
          <a:effectRef idx="0">
            <a:scrgbClr r="0" g="0" b="0"/>
          </a:effectRef>
          <a:fontRef idx="minor">
            <a:schemeClr val="dk1"/>
          </a:fontRef>
        </p:style>
        <p:txBody>
          <a:bodyPr anchor="ctr">
            <a:normAutofit/>
          </a:bodyPr>
          <a:lstStyle/>
          <a:p>
            <a:pPr algn="r"/>
            <a:r>
              <a:rPr lang="en-US" sz="4800" b="1" spc="600" dirty="0">
                <a:solidFill>
                  <a:srgbClr val="404040"/>
                </a:solidFill>
                <a:effectLst>
                  <a:outerShdw blurRad="50800" dist="38100" dir="2700000" algn="tl" rotWithShape="0">
                    <a:prstClr val="black">
                      <a:alpha val="40000"/>
                    </a:prstClr>
                  </a:outerShdw>
                </a:effectLst>
                <a:latin typeface=""/>
              </a:rPr>
              <a:t>Racial Justice</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Prayer &amp; Action</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Challenge</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Week 6:</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Liberation</a:t>
            </a:r>
          </a:p>
        </p:txBody>
      </p:sp>
      <p:pic>
        <p:nvPicPr>
          <p:cNvPr id="11" name="Picture 10">
            <a:extLst>
              <a:ext uri="{FF2B5EF4-FFF2-40B4-BE49-F238E27FC236}">
                <a16:creationId xmlns:a16="http://schemas.microsoft.com/office/drawing/2014/main" id="{A55B5A14-937B-9242-A280-141395E2A28A}"/>
              </a:ext>
            </a:extLst>
          </p:cNvPr>
          <p:cNvPicPr>
            <a:picLocks noChangeAspect="1"/>
          </p:cNvPicPr>
          <p:nvPr/>
        </p:nvPicPr>
        <p:blipFill>
          <a:blip r:embed="rId4"/>
          <a:stretch>
            <a:fillRect/>
          </a:stretch>
        </p:blipFill>
        <p:spPr>
          <a:xfrm>
            <a:off x="7505323" y="5184411"/>
            <a:ext cx="4312350" cy="1310344"/>
          </a:xfrm>
          <a:prstGeom prst="rect">
            <a:avLst/>
          </a:prstGeom>
        </p:spPr>
      </p:pic>
      <p:pic>
        <p:nvPicPr>
          <p:cNvPr id="5" name="Picture 4" descr="Logo, company name&#10;&#10;Description automatically generated">
            <a:extLst>
              <a:ext uri="{FF2B5EF4-FFF2-40B4-BE49-F238E27FC236}">
                <a16:creationId xmlns:a16="http://schemas.microsoft.com/office/drawing/2014/main" id="{C8A5124A-6060-4F46-9750-380131FEABAB}"/>
              </a:ext>
            </a:extLst>
          </p:cNvPr>
          <p:cNvPicPr>
            <a:picLocks noChangeAspect="1"/>
          </p:cNvPicPr>
          <p:nvPr/>
        </p:nvPicPr>
        <p:blipFill>
          <a:blip r:embed="rId5"/>
          <a:stretch>
            <a:fillRect/>
          </a:stretch>
        </p:blipFill>
        <p:spPr>
          <a:xfrm>
            <a:off x="0" y="-172015"/>
            <a:ext cx="2360703" cy="2360703"/>
          </a:xfrm>
          <a:prstGeom prst="rect">
            <a:avLst/>
          </a:prstGeom>
        </p:spPr>
      </p:pic>
    </p:spTree>
    <p:extLst>
      <p:ext uri="{BB962C8B-B14F-4D97-AF65-F5344CB8AC3E}">
        <p14:creationId xmlns:p14="http://schemas.microsoft.com/office/powerpoint/2010/main" val="780853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Love hears the voice of poverty: every cry for food, the 	softest whimper from the cold by those seeking shelter, the 	deep sighs of those longing to wear more than rags.</a:t>
            </a:r>
          </a:p>
          <a:p>
            <a:pPr algn="l"/>
            <a:endParaRPr lang="en-US" sz="3200" dirty="0"/>
          </a:p>
          <a:p>
            <a:pPr algn="l"/>
            <a:r>
              <a:rPr lang="en-US" sz="3200" b="1" dirty="0"/>
              <a:t>All:	The Spirit of Love anoints us to be good news and change 	the world.</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Liberation: Anointed</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754380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2797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Mercy hears the voice of injustice: cries for freedom, the 	anguish of trauma, the prayers of repentance, the agony of 	addiction.</a:t>
            </a:r>
          </a:p>
          <a:p>
            <a:pPr algn="l"/>
            <a:endParaRPr lang="en-US" sz="3200" dirty="0"/>
          </a:p>
          <a:p>
            <a:pPr algn="l"/>
            <a:r>
              <a:rPr lang="en-US" sz="3200" b="1" dirty="0"/>
              <a:t>All:	The Spirit of Mercy anoints us to work to set prisoners 	free.</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Liberation: Anointed</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754380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59501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Compassion hears those shouting in darkness: cries from 	frustration, from a lack of understanding, songs seeking to 	chase away the shadows, tears that dim visions of a future.</a:t>
            </a:r>
          </a:p>
          <a:p>
            <a:pPr algn="l"/>
            <a:endParaRPr lang="en-US" sz="3200" dirty="0"/>
          </a:p>
          <a:p>
            <a:pPr algn="l"/>
            <a:r>
              <a:rPr lang="en-US" sz="3200" b="1" dirty="0"/>
              <a:t>All:	The Spirit of Compassion anoints us to open the eyes of 	the blind.</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Liberation: Anointed</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754380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48141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Grace hears the pain of the oppressed: the pain of racism, 	the pain of colonialism, the pain of sexism, the pain of 	homophobia, the pain of ableism.</a:t>
            </a:r>
          </a:p>
          <a:p>
            <a:pPr algn="l"/>
            <a:endParaRPr lang="en-US" sz="3200" dirty="0"/>
          </a:p>
          <a:p>
            <a:pPr algn="l"/>
            <a:r>
              <a:rPr lang="en-US" sz="3200" b="1" dirty="0"/>
              <a:t>All:	The Spirit of Grace anoints us to free all who are 	oppressed.</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Liberation: Anointed</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754380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01768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Joy listens for our celebration: shouts of triumph over evil, 	cheers for those who have persevered. The songs of delight 	as we let freedom ring.</a:t>
            </a:r>
          </a:p>
          <a:p>
            <a:pPr algn="l"/>
            <a:endParaRPr lang="en-US" sz="3200" dirty="0"/>
          </a:p>
          <a:p>
            <a:pPr algn="l"/>
            <a:r>
              <a:rPr lang="en-US" sz="3200" b="1" dirty="0"/>
              <a:t>All:	The Spirit of Joy anoints us to proclaim divine favor to us 	all.</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Liberation: Anointed</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754380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75553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7DFC310F-F634-A94B-8380-9465CF68A330}"/>
              </a:ext>
            </a:extLst>
          </p:cNvPr>
          <p:cNvPicPr>
            <a:picLocks noChangeAspect="1"/>
          </p:cNvPicPr>
          <p:nvPr/>
        </p:nvPicPr>
        <p:blipFill>
          <a:blip r:embed="rId2"/>
          <a:stretch>
            <a:fillRect/>
          </a:stretch>
        </p:blipFill>
        <p:spPr>
          <a:xfrm>
            <a:off x="3889375" y="5048217"/>
            <a:ext cx="4413250" cy="1600200"/>
          </a:xfrm>
          <a:prstGeom prst="rect">
            <a:avLst/>
          </a:prstGeom>
        </p:spPr>
      </p:pic>
      <p:sp>
        <p:nvSpPr>
          <p:cNvPr id="3" name="Content Placeholder 2">
            <a:extLst>
              <a:ext uri="{FF2B5EF4-FFF2-40B4-BE49-F238E27FC236}">
                <a16:creationId xmlns:a16="http://schemas.microsoft.com/office/drawing/2014/main" id="{3CEFBCCC-7102-FD45-826D-A4355D22EDF7}"/>
              </a:ext>
            </a:extLst>
          </p:cNvPr>
          <p:cNvSpPr txBox="1">
            <a:spLocks/>
          </p:cNvSpPr>
          <p:nvPr/>
        </p:nvSpPr>
        <p:spPr>
          <a:xfrm>
            <a:off x="4061842" y="65305"/>
            <a:ext cx="7762314" cy="5400516"/>
          </a:xfrm>
          <a:prstGeom prst="rect">
            <a:avLst/>
          </a:prstGeom>
        </p:spPr>
        <p:txBody>
          <a:bodyPr vert="horz" lIns="91440" tIns="45720" rIns="91440" bIns="45720" numCol="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Litany Composed by Rev. Mary C. Johnson.</a:t>
            </a:r>
          </a:p>
          <a:p>
            <a:pPr marL="0" indent="0" algn="just">
              <a:buNone/>
            </a:pPr>
            <a:r>
              <a:rPr lang="en-US" dirty="0"/>
              <a:t>Rev. Mary C. Johnson is a retired member of the Baltimore-Washington Conference. She earned an MDiv from Asbury Theological Seminary and a Graduate Certificate in Spiritual Direction from Moravian Theological Seminary. She is a member of the Upper Room’s Academy for Spiritual Formation. She has served Congregations in Indiana, Maryland, Delaware, and Pennsylvania.</a:t>
            </a:r>
          </a:p>
          <a:p>
            <a:pPr marL="0" indent="0" algn="just">
              <a:buNone/>
            </a:pPr>
            <a:r>
              <a:rPr lang="en-US" dirty="0"/>
              <a:t>She now resides in Carrollton, Virginia. </a:t>
            </a:r>
            <a:endParaRPr lang="en-US" sz="3200" dirty="0"/>
          </a:p>
        </p:txBody>
      </p:sp>
      <p:pic>
        <p:nvPicPr>
          <p:cNvPr id="4" name="Picture 3" descr="A picture containing wall, person, indoor, red&#10;&#10;Description automatically generated">
            <a:extLst>
              <a:ext uri="{FF2B5EF4-FFF2-40B4-BE49-F238E27FC236}">
                <a16:creationId xmlns:a16="http://schemas.microsoft.com/office/drawing/2014/main" id="{B9830A5B-4162-A54B-8BD9-62BF4A9B8CC4}"/>
              </a:ext>
            </a:extLst>
          </p:cNvPr>
          <p:cNvPicPr>
            <a:picLocks noChangeAspect="1"/>
          </p:cNvPicPr>
          <p:nvPr/>
        </p:nvPicPr>
        <p:blipFill>
          <a:blip r:embed="rId3"/>
          <a:stretch>
            <a:fillRect/>
          </a:stretch>
        </p:blipFill>
        <p:spPr>
          <a:xfrm>
            <a:off x="429836" y="736367"/>
            <a:ext cx="3284719" cy="4058392"/>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8710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Savior, You know that we are being cheated out of our 	wages. We work hard. We are essential workers. Every day 	we pray for your strength to struggle through each and 	every day.</a:t>
            </a:r>
          </a:p>
          <a:p>
            <a:pPr algn="l"/>
            <a:endParaRPr lang="en-US" sz="3200" dirty="0"/>
          </a:p>
          <a:p>
            <a:pPr algn="l"/>
            <a:r>
              <a:rPr lang="en-US" sz="3200" b="1" dirty="0"/>
              <a:t>All: 	How long do we have to wait to enter your promised land?</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9019523" cy="650604"/>
          </a:xfrm>
        </p:spPr>
        <p:txBody>
          <a:bodyPr anchor="b">
            <a:normAutofit/>
          </a:bodyPr>
          <a:lstStyle/>
          <a:p>
            <a:pPr algn="l"/>
            <a:r>
              <a:rPr lang="en-US" sz="3800" b="1" spc="300" dirty="0">
                <a:latin typeface="Franklin Gothic Demi" panose="020B0603020102020204" pitchFamily="34" charset="0"/>
              </a:rPr>
              <a:t>Litany of Lamentation: How Long?</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850392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20623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Human One, You know how it is to live rough on the streets 	with no place to lay your head. The rent is too high. We 	have no place to go. Every day you join us as we seek a 	place to shelter.</a:t>
            </a:r>
          </a:p>
          <a:p>
            <a:pPr algn="l"/>
            <a:endParaRPr lang="en-US" sz="3200" dirty="0"/>
          </a:p>
          <a:p>
            <a:pPr algn="l"/>
            <a:r>
              <a:rPr lang="en-US" sz="3200" b="1" dirty="0"/>
              <a:t>All: How long do we have to wait to enter your promised land?</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9019523" cy="650604"/>
          </a:xfrm>
        </p:spPr>
        <p:txBody>
          <a:bodyPr anchor="b">
            <a:normAutofit/>
          </a:bodyPr>
          <a:lstStyle/>
          <a:p>
            <a:pPr algn="l"/>
            <a:r>
              <a:rPr lang="en-US" sz="3800" b="1" spc="300" dirty="0">
                <a:latin typeface="Franklin Gothic Demi" panose="020B0603020102020204" pitchFamily="34" charset="0"/>
              </a:rPr>
              <a:t>Litany of Lamentation: How Long?</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850392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1234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Holy One, You have faith in us and we trust in you. You 	never leave our side. You are always there to give us 	encouragement and support. Every day you join with us and 	hope for a better day.</a:t>
            </a:r>
          </a:p>
          <a:p>
            <a:pPr algn="l"/>
            <a:endParaRPr lang="en-US" sz="3200" dirty="0"/>
          </a:p>
          <a:p>
            <a:pPr algn="l"/>
            <a:r>
              <a:rPr lang="en-US" sz="3200" b="1" dirty="0"/>
              <a:t>All: 	No matter how long the journey takes, we know that 	together we shall enter into your promised land. May it be 	today. Amen.</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9019523" cy="650604"/>
          </a:xfrm>
        </p:spPr>
        <p:txBody>
          <a:bodyPr anchor="b">
            <a:normAutofit/>
          </a:bodyPr>
          <a:lstStyle/>
          <a:p>
            <a:pPr algn="l"/>
            <a:r>
              <a:rPr lang="en-US" sz="3800" b="1" spc="300" dirty="0">
                <a:latin typeface="Franklin Gothic Demi" panose="020B0603020102020204" pitchFamily="34" charset="0"/>
              </a:rPr>
              <a:t>Litany of Lamentation: How Long?</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850392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9102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7DFC310F-F634-A94B-8380-9465CF68A330}"/>
              </a:ext>
            </a:extLst>
          </p:cNvPr>
          <p:cNvPicPr>
            <a:picLocks noChangeAspect="1"/>
          </p:cNvPicPr>
          <p:nvPr/>
        </p:nvPicPr>
        <p:blipFill>
          <a:blip r:embed="rId2"/>
          <a:stretch>
            <a:fillRect/>
          </a:stretch>
        </p:blipFill>
        <p:spPr>
          <a:xfrm>
            <a:off x="3889375" y="5048217"/>
            <a:ext cx="4413250" cy="1600200"/>
          </a:xfrm>
          <a:prstGeom prst="rect">
            <a:avLst/>
          </a:prstGeom>
        </p:spPr>
      </p:pic>
      <p:sp>
        <p:nvSpPr>
          <p:cNvPr id="3" name="Content Placeholder 2">
            <a:extLst>
              <a:ext uri="{FF2B5EF4-FFF2-40B4-BE49-F238E27FC236}">
                <a16:creationId xmlns:a16="http://schemas.microsoft.com/office/drawing/2014/main" id="{3CEFBCCC-7102-FD45-826D-A4355D22EDF7}"/>
              </a:ext>
            </a:extLst>
          </p:cNvPr>
          <p:cNvSpPr txBox="1">
            <a:spLocks/>
          </p:cNvSpPr>
          <p:nvPr/>
        </p:nvSpPr>
        <p:spPr>
          <a:xfrm>
            <a:off x="4061842" y="65305"/>
            <a:ext cx="7762314" cy="5400516"/>
          </a:xfrm>
          <a:prstGeom prst="rect">
            <a:avLst/>
          </a:prstGeom>
        </p:spPr>
        <p:txBody>
          <a:bodyPr vert="horz" lIns="91440" tIns="45720" rIns="91440" bIns="45720" numCol="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Litany Composed by Rev. Mary C. Johnson.</a:t>
            </a:r>
          </a:p>
          <a:p>
            <a:pPr marL="0" indent="0" algn="just">
              <a:buNone/>
            </a:pPr>
            <a:r>
              <a:rPr lang="en-US" dirty="0"/>
              <a:t>Rev. Mary C. Johnson is a retired member of the Baltimore-Washington Conference. She earned an MDiv from Asbury Theological Seminary and a Graduate Certificate in Spiritual Direction from Moravian Theological Seminary. She is a member of the Upper Room’s Academy for Spiritual Formation. She has served Congregations in Indiana, Maryland, Delaware, and Pennsylvania.</a:t>
            </a:r>
          </a:p>
          <a:p>
            <a:pPr marL="0" indent="0" algn="just">
              <a:buNone/>
            </a:pPr>
            <a:r>
              <a:rPr lang="en-US" dirty="0"/>
              <a:t>She now resides in Carrollton, Virginia. </a:t>
            </a:r>
            <a:endParaRPr lang="en-US" sz="3200" dirty="0"/>
          </a:p>
        </p:txBody>
      </p:sp>
      <p:pic>
        <p:nvPicPr>
          <p:cNvPr id="4" name="Picture 3" descr="A picture containing wall, person, indoor, red&#10;&#10;Description automatically generated">
            <a:extLst>
              <a:ext uri="{FF2B5EF4-FFF2-40B4-BE49-F238E27FC236}">
                <a16:creationId xmlns:a16="http://schemas.microsoft.com/office/drawing/2014/main" id="{B9830A5B-4162-A54B-8BD9-62BF4A9B8CC4}"/>
              </a:ext>
            </a:extLst>
          </p:cNvPr>
          <p:cNvPicPr>
            <a:picLocks noChangeAspect="1"/>
          </p:cNvPicPr>
          <p:nvPr/>
        </p:nvPicPr>
        <p:blipFill>
          <a:blip r:embed="rId3"/>
          <a:stretch>
            <a:fillRect/>
          </a:stretch>
        </p:blipFill>
        <p:spPr>
          <a:xfrm>
            <a:off x="429836" y="736367"/>
            <a:ext cx="3284719" cy="4058392"/>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0104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00AC-5787-164B-A06C-339D65E5FA4F}"/>
              </a:ext>
            </a:extLst>
          </p:cNvPr>
          <p:cNvSpPr>
            <a:spLocks noGrp="1"/>
          </p:cNvSpPr>
          <p:nvPr>
            <p:ph type="ctrTitle"/>
          </p:nvPr>
        </p:nvSpPr>
        <p:spPr>
          <a:xfrm>
            <a:off x="2045598" y="258395"/>
            <a:ext cx="9809172" cy="3625542"/>
          </a:xfrm>
          <a:noFill/>
          <a:ln>
            <a:noFill/>
          </a:ln>
        </p:spPr>
        <p:style>
          <a:lnRef idx="0">
            <a:scrgbClr r="0" g="0" b="0"/>
          </a:lnRef>
          <a:fillRef idx="0">
            <a:scrgbClr r="0" g="0" b="0"/>
          </a:fillRef>
          <a:effectRef idx="0">
            <a:scrgbClr r="0" g="0" b="0"/>
          </a:effectRef>
          <a:fontRef idx="minor">
            <a:schemeClr val="dk1"/>
          </a:fontRef>
        </p:style>
        <p:txBody>
          <a:bodyPr anchor="ctr">
            <a:normAutofit/>
          </a:bodyPr>
          <a:lstStyle/>
          <a:p>
            <a:pPr algn="r"/>
            <a:r>
              <a:rPr lang="en-US" sz="4800" b="1" spc="600" dirty="0">
                <a:solidFill>
                  <a:srgbClr val="404040"/>
                </a:solidFill>
                <a:effectLst>
                  <a:outerShdw blurRad="50800" dist="38100" dir="2700000" algn="tl" rotWithShape="0">
                    <a:prstClr val="black">
                      <a:alpha val="40000"/>
                    </a:prstClr>
                  </a:outerShdw>
                </a:effectLst>
                <a:latin typeface=""/>
              </a:rPr>
              <a:t>Racial Justice</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Prayer &amp; Action</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Challenge</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Week 2:</a:t>
            </a:r>
            <a:br>
              <a:rPr lang="en-US" sz="4800" b="1" spc="600" dirty="0">
                <a:solidFill>
                  <a:srgbClr val="404040"/>
                </a:solidFill>
                <a:effectLst>
                  <a:outerShdw blurRad="50800" dist="38100" dir="2700000" algn="tl" rotWithShape="0">
                    <a:prstClr val="black">
                      <a:alpha val="40000"/>
                    </a:prstClr>
                  </a:outerShdw>
                </a:effectLst>
                <a:latin typeface=""/>
              </a:rPr>
            </a:br>
            <a:r>
              <a:rPr lang="en-US" sz="4800" b="1" spc="600" dirty="0">
                <a:solidFill>
                  <a:srgbClr val="404040"/>
                </a:solidFill>
                <a:effectLst>
                  <a:outerShdw blurRad="50800" dist="38100" dir="2700000" algn="tl" rotWithShape="0">
                    <a:prstClr val="black">
                      <a:alpha val="40000"/>
                    </a:prstClr>
                  </a:outerShdw>
                </a:effectLst>
                <a:latin typeface=""/>
              </a:rPr>
              <a:t>Repentance</a:t>
            </a:r>
          </a:p>
        </p:txBody>
      </p:sp>
      <p:pic>
        <p:nvPicPr>
          <p:cNvPr id="11" name="Picture 10">
            <a:extLst>
              <a:ext uri="{FF2B5EF4-FFF2-40B4-BE49-F238E27FC236}">
                <a16:creationId xmlns:a16="http://schemas.microsoft.com/office/drawing/2014/main" id="{A55B5A14-937B-9242-A280-141395E2A28A}"/>
              </a:ext>
            </a:extLst>
          </p:cNvPr>
          <p:cNvPicPr>
            <a:picLocks noChangeAspect="1"/>
          </p:cNvPicPr>
          <p:nvPr/>
        </p:nvPicPr>
        <p:blipFill>
          <a:blip r:embed="rId4"/>
          <a:stretch>
            <a:fillRect/>
          </a:stretch>
        </p:blipFill>
        <p:spPr>
          <a:xfrm>
            <a:off x="7505323" y="5184411"/>
            <a:ext cx="4312350" cy="1310344"/>
          </a:xfrm>
          <a:prstGeom prst="rect">
            <a:avLst/>
          </a:prstGeom>
        </p:spPr>
      </p:pic>
      <p:pic>
        <p:nvPicPr>
          <p:cNvPr id="5" name="Picture 4" descr="Logo, company name&#10;&#10;Description automatically generated">
            <a:extLst>
              <a:ext uri="{FF2B5EF4-FFF2-40B4-BE49-F238E27FC236}">
                <a16:creationId xmlns:a16="http://schemas.microsoft.com/office/drawing/2014/main" id="{C8A5124A-6060-4F46-9750-380131FEABAB}"/>
              </a:ext>
            </a:extLst>
          </p:cNvPr>
          <p:cNvPicPr>
            <a:picLocks noChangeAspect="1"/>
          </p:cNvPicPr>
          <p:nvPr/>
        </p:nvPicPr>
        <p:blipFill>
          <a:blip r:embed="rId5"/>
          <a:stretch>
            <a:fillRect/>
          </a:stretch>
        </p:blipFill>
        <p:spPr>
          <a:xfrm>
            <a:off x="0" y="-172015"/>
            <a:ext cx="2360703" cy="2360703"/>
          </a:xfrm>
          <a:prstGeom prst="rect">
            <a:avLst/>
          </a:prstGeom>
        </p:spPr>
      </p:pic>
    </p:spTree>
    <p:extLst>
      <p:ext uri="{BB962C8B-B14F-4D97-AF65-F5344CB8AC3E}">
        <p14:creationId xmlns:p14="http://schemas.microsoft.com/office/powerpoint/2010/main" val="4174766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9E6F8-B450-5648-AE05-BE8823F20AC6}"/>
              </a:ext>
            </a:extLst>
          </p:cNvPr>
          <p:cNvSpPr>
            <a:spLocks noGrp="1"/>
          </p:cNvSpPr>
          <p:nvPr>
            <p:ph type="subTitle" idx="1"/>
          </p:nvPr>
        </p:nvSpPr>
        <p:spPr>
          <a:xfrm>
            <a:off x="716147" y="2088107"/>
            <a:ext cx="11047033" cy="4162015"/>
          </a:xfrm>
        </p:spPr>
        <p:txBody>
          <a:bodyPr numCol="1" anchor="ctr">
            <a:noAutofit/>
          </a:bodyPr>
          <a:lstStyle/>
          <a:p>
            <a:pPr algn="l"/>
            <a:r>
              <a:rPr lang="en-US" sz="3200" dirty="0"/>
              <a:t>One:	Out of our mouths we spew unclean words: racist words, 	sexist words, misogynist words, homophobic words, ableist 	words. Our words tear down, undermine, and shame. Our 	words are cruel. They are our false witness.</a:t>
            </a:r>
          </a:p>
          <a:p>
            <a:pPr algn="l"/>
            <a:endParaRPr lang="en-US" sz="3200" dirty="0"/>
          </a:p>
          <a:p>
            <a:pPr algn="l"/>
            <a:r>
              <a:rPr lang="en-US" sz="3200" b="1" dirty="0"/>
              <a:t>All:	These are the words we have offered to you. Please forgive 	us.</a:t>
            </a:r>
            <a:endParaRPr lang="en-US" sz="3200" dirty="0"/>
          </a:p>
        </p:txBody>
      </p:sp>
      <p:sp>
        <p:nvSpPr>
          <p:cNvPr id="2" name="Title 1">
            <a:extLst>
              <a:ext uri="{FF2B5EF4-FFF2-40B4-BE49-F238E27FC236}">
                <a16:creationId xmlns:a16="http://schemas.microsoft.com/office/drawing/2014/main" id="{F4F4AB55-563E-0146-AD8A-77C5BB4C2B47}"/>
              </a:ext>
            </a:extLst>
          </p:cNvPr>
          <p:cNvSpPr>
            <a:spLocks noGrp="1"/>
          </p:cNvSpPr>
          <p:nvPr>
            <p:ph type="ctrTitle"/>
          </p:nvPr>
        </p:nvSpPr>
        <p:spPr>
          <a:xfrm>
            <a:off x="716148" y="873303"/>
            <a:ext cx="11047032" cy="650604"/>
          </a:xfrm>
        </p:spPr>
        <p:txBody>
          <a:bodyPr anchor="b">
            <a:normAutofit/>
          </a:bodyPr>
          <a:lstStyle/>
          <a:p>
            <a:pPr algn="l"/>
            <a:r>
              <a:rPr lang="en-US" sz="3800" b="1" spc="300" dirty="0">
                <a:latin typeface="Franklin Gothic Demi" panose="020B0603020102020204" pitchFamily="34" charset="0"/>
              </a:rPr>
              <a:t>Litany of Repentance: We Are Unclean</a:t>
            </a:r>
          </a:p>
        </p:txBody>
      </p:sp>
      <p:sp>
        <p:nvSpPr>
          <p:cNvPr id="21" name="Rectangle 20">
            <a:extLst>
              <a:ext uri="{FF2B5EF4-FFF2-40B4-BE49-F238E27FC236}">
                <a16:creationId xmlns:a16="http://schemas.microsoft.com/office/drawing/2014/main" id="{FB57E399-9A86-544A-94B9-B2018DC1B787}"/>
              </a:ext>
            </a:extLst>
          </p:cNvPr>
          <p:cNvSpPr/>
          <p:nvPr/>
        </p:nvSpPr>
        <p:spPr>
          <a:xfrm>
            <a:off x="10424712" y="6423861"/>
            <a:ext cx="1338469" cy="82957"/>
          </a:xfrm>
          <a:prstGeom prst="rect">
            <a:avLst/>
          </a:prstGeom>
          <a:solidFill>
            <a:srgbClr val="FF9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AD9838-9F82-284E-BB97-8FEFA73A8985}"/>
              </a:ext>
            </a:extLst>
          </p:cNvPr>
          <p:cNvSpPr/>
          <p:nvPr/>
        </p:nvSpPr>
        <p:spPr>
          <a:xfrm>
            <a:off x="716147" y="1647405"/>
            <a:ext cx="9646920" cy="72883"/>
          </a:xfrm>
          <a:prstGeom prst="rect">
            <a:avLst/>
          </a:prstGeom>
          <a:solidFill>
            <a:srgbClr val="E49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70264-10AE-1A4A-906A-C73E24F9ABA8}"/>
              </a:ext>
            </a:extLst>
          </p:cNvPr>
          <p:cNvSpPr txBox="1"/>
          <p:nvPr/>
        </p:nvSpPr>
        <p:spPr>
          <a:xfrm>
            <a:off x="8284191" y="14057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387015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6818</TotalTime>
  <Words>2499</Words>
  <Application>Microsoft Macintosh PowerPoint</Application>
  <PresentationFormat>Widescreen</PresentationFormat>
  <Paragraphs>151</Paragraphs>
  <Slides>38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Franklin Gothic Demi</vt:lpstr>
      <vt:lpstr>Office Theme</vt:lpstr>
      <vt:lpstr>Racial Justice Prayer &amp; Action Challenge Week 1: Lament</vt:lpstr>
      <vt:lpstr>Litany of Lamentation: How Long?</vt:lpstr>
      <vt:lpstr>Litany of Lamentation: How Long?</vt:lpstr>
      <vt:lpstr>Litany of Lamentation: How Long?</vt:lpstr>
      <vt:lpstr>Litany of Lamentation: How Long?</vt:lpstr>
      <vt:lpstr>Litany of Lamentation: How Long?</vt:lpstr>
      <vt:lpstr>PowerPoint Presentation</vt:lpstr>
      <vt:lpstr>Racial Justice Prayer &amp; Action Challenge Week 2: Repentance</vt:lpstr>
      <vt:lpstr>Litany of Repentance: We Are Unclean</vt:lpstr>
      <vt:lpstr>Litany of Repentance: We Are Unclean</vt:lpstr>
      <vt:lpstr>Litany of Repentance: We Are Unclean</vt:lpstr>
      <vt:lpstr>Litany of Repentance: We Are Unclean</vt:lpstr>
      <vt:lpstr>PowerPoint Presentation</vt:lpstr>
      <vt:lpstr>Racial Justice Prayer &amp; Action Challenge Week 3: Healing</vt:lpstr>
      <vt:lpstr>Litany of Healing: Giving Birth</vt:lpstr>
      <vt:lpstr>Litany of Healing: Giving Birth</vt:lpstr>
      <vt:lpstr>Litany of Healing: Giving Birth</vt:lpstr>
      <vt:lpstr>Litany of Healing: Giving Birth</vt:lpstr>
      <vt:lpstr>PowerPoint Presentation</vt:lpstr>
      <vt:lpstr>Racial Justice Prayer &amp; Action Challenge Week 4: Reconciliation</vt:lpstr>
      <vt:lpstr>Litany of Reconciliation: Godly Eyes</vt:lpstr>
      <vt:lpstr>Litany of Reconciliation: Godly Eyes</vt:lpstr>
      <vt:lpstr>Litany of Reconciliation: Godly Eyes</vt:lpstr>
      <vt:lpstr>Litany of Reconciliation: Godly Eyes</vt:lpstr>
      <vt:lpstr>PowerPoint Presentation</vt:lpstr>
      <vt:lpstr>Racial Justice Prayer &amp; Action Challenge Week 5: Hope</vt:lpstr>
      <vt:lpstr>Litany of Hope: We Will Grow Again</vt:lpstr>
      <vt:lpstr>Litany of Hope: We Will Grow Again</vt:lpstr>
      <vt:lpstr>Litany of Hope: We Will Grow Again</vt:lpstr>
      <vt:lpstr>Litany of Hope: We Will Grow Again</vt:lpstr>
      <vt:lpstr>PowerPoint Presentation</vt:lpstr>
      <vt:lpstr>Racial Justice Prayer &amp; Action Challenge Week 6: Liberation</vt:lpstr>
      <vt:lpstr>Litany of Liberation: Anointed</vt:lpstr>
      <vt:lpstr>Litany of Liberation: Anointed</vt:lpstr>
      <vt:lpstr>Litany of Liberation: Anointed</vt:lpstr>
      <vt:lpstr>Litany of Liberation: Anointed</vt:lpstr>
      <vt:lpstr>Litany of Liberation: Anointed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UPDATES TO NEW BOARD MEMBER  ORIENTATION</dc:title>
  <dc:creator>Jeehye Pak</dc:creator>
  <cp:lastModifiedBy>Matthew Upshaw</cp:lastModifiedBy>
  <cp:revision>11</cp:revision>
  <dcterms:created xsi:type="dcterms:W3CDTF">2022-02-03T00:21:18Z</dcterms:created>
  <dcterms:modified xsi:type="dcterms:W3CDTF">2022-04-01T13:53:13Z</dcterms:modified>
</cp:coreProperties>
</file>